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sldx" ContentType="application/vnd.openxmlformats-officedocument.presentationml.slide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4.xml" ContentType="application/vnd.openxmlformats-officedocument.drawingml.chart+xml"/>
  <Override PartName="/ppt/media/media1.gif" ContentType="video/unknown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44"/>
  </p:notesMasterIdLst>
  <p:sldIdLst>
    <p:sldId id="305" r:id="rId2"/>
    <p:sldId id="351" r:id="rId3"/>
    <p:sldId id="363" r:id="rId4"/>
    <p:sldId id="365" r:id="rId5"/>
    <p:sldId id="364" r:id="rId6"/>
    <p:sldId id="310" r:id="rId7"/>
    <p:sldId id="388" r:id="rId8"/>
    <p:sldId id="389" r:id="rId9"/>
    <p:sldId id="362" r:id="rId10"/>
    <p:sldId id="307" r:id="rId11"/>
    <p:sldId id="306" r:id="rId12"/>
    <p:sldId id="366" r:id="rId13"/>
    <p:sldId id="367" r:id="rId14"/>
    <p:sldId id="368" r:id="rId15"/>
    <p:sldId id="369" r:id="rId16"/>
    <p:sldId id="370" r:id="rId17"/>
    <p:sldId id="371" r:id="rId18"/>
    <p:sldId id="372" r:id="rId19"/>
    <p:sldId id="373" r:id="rId20"/>
    <p:sldId id="374" r:id="rId21"/>
    <p:sldId id="375" r:id="rId22"/>
    <p:sldId id="390" r:id="rId23"/>
    <p:sldId id="376" r:id="rId24"/>
    <p:sldId id="377" r:id="rId25"/>
    <p:sldId id="378" r:id="rId26"/>
    <p:sldId id="379" r:id="rId27"/>
    <p:sldId id="380" r:id="rId28"/>
    <p:sldId id="381" r:id="rId29"/>
    <p:sldId id="382" r:id="rId30"/>
    <p:sldId id="383" r:id="rId31"/>
    <p:sldId id="384" r:id="rId32"/>
    <p:sldId id="385" r:id="rId33"/>
    <p:sldId id="348" r:id="rId34"/>
    <p:sldId id="349" r:id="rId35"/>
    <p:sldId id="293" r:id="rId36"/>
    <p:sldId id="301" r:id="rId37"/>
    <p:sldId id="319" r:id="rId38"/>
    <p:sldId id="315" r:id="rId39"/>
    <p:sldId id="347" r:id="rId40"/>
    <p:sldId id="330" r:id="rId41"/>
    <p:sldId id="303" r:id="rId42"/>
    <p:sldId id="354" r:id="rId43"/>
  </p:sldIdLst>
  <p:sldSz cx="9144000" cy="6858000" type="screen4x3"/>
  <p:notesSz cx="9926638" cy="143557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35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630303925644904"/>
          <c:y val="2.1578964884261916E-2"/>
          <c:w val="0.65512547520280806"/>
          <c:h val="0.83455523697245793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УСЛУГИ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5170</c:v>
                </c:pt>
                <c:pt idx="1">
                  <c:v>6250</c:v>
                </c:pt>
                <c:pt idx="2">
                  <c:v>5480</c:v>
                </c:pt>
                <c:pt idx="3">
                  <c:v>3740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3000</c:v>
                </c:pt>
                <c:pt idx="1">
                  <c:v>4500</c:v>
                </c:pt>
                <c:pt idx="2">
                  <c:v>4500</c:v>
                </c:pt>
                <c:pt idx="3">
                  <c:v>3000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51145600"/>
        <c:axId val="159691904"/>
        <c:axId val="159675264"/>
      </c:bar3DChart>
      <c:catAx>
        <c:axId val="251145600"/>
        <c:scaling>
          <c:orientation val="minMax"/>
        </c:scaling>
        <c:delete val="0"/>
        <c:axPos val="b"/>
        <c:majorTickMark val="out"/>
        <c:minorTickMark val="none"/>
        <c:tickLblPos val="nextTo"/>
        <c:crossAx val="159691904"/>
        <c:crosses val="autoZero"/>
        <c:auto val="1"/>
        <c:lblAlgn val="ctr"/>
        <c:lblOffset val="100"/>
        <c:noMultiLvlLbl val="0"/>
      </c:catAx>
      <c:valAx>
        <c:axId val="159691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1145600"/>
        <c:crosses val="autoZero"/>
        <c:crossBetween val="between"/>
      </c:valAx>
      <c:serAx>
        <c:axId val="159675264"/>
        <c:scaling>
          <c:orientation val="minMax"/>
        </c:scaling>
        <c:delete val="0"/>
        <c:axPos val="b"/>
        <c:majorTickMark val="out"/>
        <c:minorTickMark val="none"/>
        <c:tickLblPos val="nextTo"/>
        <c:crossAx val="159691904"/>
        <c:crosses val="autoZero"/>
      </c:serAx>
      <c:dTable>
        <c:showHorzBorder val="1"/>
        <c:showVertBorder val="1"/>
        <c:showOutline val="1"/>
        <c:showKeys val="1"/>
      </c:dTable>
    </c:plotArea>
    <c:legend>
      <c:legendPos val="r"/>
      <c:layout/>
      <c:overlay val="0"/>
    </c:legend>
    <c:plotVisOnly val="1"/>
    <c:dispBlanksAs val="gap"/>
    <c:showDLblsOverMax val="0"/>
  </c:chart>
  <c:spPr>
    <a:gradFill>
      <a:gsLst>
        <a:gs pos="0">
          <a:srgbClr val="5E9EFF"/>
        </a:gs>
        <a:gs pos="39999">
          <a:srgbClr val="85C2FF"/>
        </a:gs>
        <a:gs pos="70000">
          <a:srgbClr val="C4D6EB"/>
        </a:gs>
        <a:gs pos="100000">
          <a:srgbClr val="FFEBFA"/>
        </a:gs>
      </a:gsLst>
      <a:lin ang="5400000" scaled="0"/>
    </a:gradFill>
  </c:spPr>
  <c:txPr>
    <a:bodyPr/>
    <a:lstStyle/>
    <a:p>
      <a:pPr>
        <a:defRPr sz="5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7018784571311936E-2"/>
          <c:y val="2.2154648432103904E-2"/>
          <c:w val="0.87654202048273377"/>
          <c:h val="0.9207145323939778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01.фев</c:v>
                </c:pt>
              </c:strCache>
            </c:strRef>
          </c:tx>
          <c:invertIfNegative val="0"/>
          <c:dLbls>
            <c:delete val="1"/>
          </c:dLbls>
          <c:cat>
            <c:numRef>
              <c:f>Лист1!$A$2:$A$29</c:f>
              <c:numCache>
                <c:formatCode>General</c:formatCode>
                <c:ptCount val="28"/>
                <c:pt idx="0">
                  <c:v>95</c:v>
                </c:pt>
                <c:pt idx="1">
                  <c:v>6</c:v>
                </c:pt>
                <c:pt idx="2">
                  <c:v>9</c:v>
                </c:pt>
                <c:pt idx="3">
                  <c:v>10</c:v>
                </c:pt>
                <c:pt idx="4">
                  <c:v>12</c:v>
                </c:pt>
                <c:pt idx="5">
                  <c:v>20</c:v>
                </c:pt>
                <c:pt idx="6">
                  <c:v>25</c:v>
                </c:pt>
                <c:pt idx="7">
                  <c:v>27</c:v>
                </c:pt>
                <c:pt idx="8">
                  <c:v>33</c:v>
                </c:pt>
                <c:pt idx="9">
                  <c:v>39</c:v>
                </c:pt>
                <c:pt idx="10">
                  <c:v>42</c:v>
                </c:pt>
                <c:pt idx="11">
                  <c:v>43</c:v>
                </c:pt>
                <c:pt idx="12">
                  <c:v>44</c:v>
                </c:pt>
                <c:pt idx="13">
                  <c:v>57</c:v>
                </c:pt>
                <c:pt idx="14">
                  <c:v>58</c:v>
                </c:pt>
                <c:pt idx="15">
                  <c:v>66</c:v>
                </c:pt>
                <c:pt idx="16">
                  <c:v>69</c:v>
                </c:pt>
                <c:pt idx="17">
                  <c:v>76</c:v>
                </c:pt>
                <c:pt idx="18">
                  <c:v>78</c:v>
                </c:pt>
                <c:pt idx="19">
                  <c:v>82</c:v>
                </c:pt>
                <c:pt idx="20">
                  <c:v>87</c:v>
                </c:pt>
                <c:pt idx="21">
                  <c:v>94</c:v>
                </c:pt>
                <c:pt idx="22">
                  <c:v>100</c:v>
                </c:pt>
                <c:pt idx="23">
                  <c:v>110</c:v>
                </c:pt>
                <c:pt idx="24">
                  <c:v>111</c:v>
                </c:pt>
                <c:pt idx="25">
                  <c:v>117</c:v>
                </c:pt>
                <c:pt idx="26">
                  <c:v>119</c:v>
                </c:pt>
                <c:pt idx="27">
                  <c:v>123</c:v>
                </c:pt>
              </c:numCache>
            </c:numRef>
          </c:cat>
          <c:val>
            <c:numRef>
              <c:f>Лист1!$B$2:$B$29</c:f>
              <c:numCache>
                <c:formatCode>General</c:formatCode>
                <c:ptCount val="28"/>
                <c:pt idx="0">
                  <c:v>534</c:v>
                </c:pt>
                <c:pt idx="1">
                  <c:v>21</c:v>
                </c:pt>
                <c:pt idx="2">
                  <c:v>15</c:v>
                </c:pt>
                <c:pt idx="3">
                  <c:v>0</c:v>
                </c:pt>
                <c:pt idx="4">
                  <c:v>0</c:v>
                </c:pt>
                <c:pt idx="5">
                  <c:v>21</c:v>
                </c:pt>
                <c:pt idx="6">
                  <c:v>12</c:v>
                </c:pt>
                <c:pt idx="7">
                  <c:v>0</c:v>
                </c:pt>
                <c:pt idx="8">
                  <c:v>50</c:v>
                </c:pt>
                <c:pt idx="9">
                  <c:v>10</c:v>
                </c:pt>
                <c:pt idx="10">
                  <c:v>20</c:v>
                </c:pt>
                <c:pt idx="11">
                  <c:v>6</c:v>
                </c:pt>
                <c:pt idx="12">
                  <c:v>7</c:v>
                </c:pt>
                <c:pt idx="13">
                  <c:v>18</c:v>
                </c:pt>
                <c:pt idx="14">
                  <c:v>0</c:v>
                </c:pt>
                <c:pt idx="15">
                  <c:v>0</c:v>
                </c:pt>
                <c:pt idx="16">
                  <c:v>10</c:v>
                </c:pt>
                <c:pt idx="17">
                  <c:v>0</c:v>
                </c:pt>
                <c:pt idx="18">
                  <c:v>77</c:v>
                </c:pt>
                <c:pt idx="19">
                  <c:v>26</c:v>
                </c:pt>
                <c:pt idx="20">
                  <c:v>0</c:v>
                </c:pt>
                <c:pt idx="21">
                  <c:v>10</c:v>
                </c:pt>
                <c:pt idx="22">
                  <c:v>20</c:v>
                </c:pt>
                <c:pt idx="23">
                  <c:v>21</c:v>
                </c:pt>
                <c:pt idx="24">
                  <c:v>15</c:v>
                </c:pt>
                <c:pt idx="25">
                  <c:v>20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11.фев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Лист1!$A$2:$A$29</c:f>
              <c:numCache>
                <c:formatCode>General</c:formatCode>
                <c:ptCount val="28"/>
                <c:pt idx="0">
                  <c:v>95</c:v>
                </c:pt>
                <c:pt idx="1">
                  <c:v>6</c:v>
                </c:pt>
                <c:pt idx="2">
                  <c:v>9</c:v>
                </c:pt>
                <c:pt idx="3">
                  <c:v>10</c:v>
                </c:pt>
                <c:pt idx="4">
                  <c:v>12</c:v>
                </c:pt>
                <c:pt idx="5">
                  <c:v>20</c:v>
                </c:pt>
                <c:pt idx="6">
                  <c:v>25</c:v>
                </c:pt>
                <c:pt idx="7">
                  <c:v>27</c:v>
                </c:pt>
                <c:pt idx="8">
                  <c:v>33</c:v>
                </c:pt>
                <c:pt idx="9">
                  <c:v>39</c:v>
                </c:pt>
                <c:pt idx="10">
                  <c:v>42</c:v>
                </c:pt>
                <c:pt idx="11">
                  <c:v>43</c:v>
                </c:pt>
                <c:pt idx="12">
                  <c:v>44</c:v>
                </c:pt>
                <c:pt idx="13">
                  <c:v>57</c:v>
                </c:pt>
                <c:pt idx="14">
                  <c:v>58</c:v>
                </c:pt>
                <c:pt idx="15">
                  <c:v>66</c:v>
                </c:pt>
                <c:pt idx="16">
                  <c:v>69</c:v>
                </c:pt>
                <c:pt idx="17">
                  <c:v>76</c:v>
                </c:pt>
                <c:pt idx="18">
                  <c:v>78</c:v>
                </c:pt>
                <c:pt idx="19">
                  <c:v>82</c:v>
                </c:pt>
                <c:pt idx="20">
                  <c:v>87</c:v>
                </c:pt>
                <c:pt idx="21">
                  <c:v>94</c:v>
                </c:pt>
                <c:pt idx="22">
                  <c:v>100</c:v>
                </c:pt>
                <c:pt idx="23">
                  <c:v>110</c:v>
                </c:pt>
                <c:pt idx="24">
                  <c:v>111</c:v>
                </c:pt>
                <c:pt idx="25">
                  <c:v>117</c:v>
                </c:pt>
                <c:pt idx="26">
                  <c:v>119</c:v>
                </c:pt>
                <c:pt idx="27">
                  <c:v>123</c:v>
                </c:pt>
              </c:numCache>
            </c:numRef>
          </c:cat>
          <c:val>
            <c:numRef>
              <c:f>Лист1!$C$2:$C$29</c:f>
              <c:numCache>
                <c:formatCode>General</c:formatCode>
                <c:ptCount val="28"/>
                <c:pt idx="0">
                  <c:v>219</c:v>
                </c:pt>
                <c:pt idx="1">
                  <c:v>52</c:v>
                </c:pt>
                <c:pt idx="2">
                  <c:v>14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10</c:v>
                </c:pt>
                <c:pt idx="10">
                  <c:v>31</c:v>
                </c:pt>
                <c:pt idx="11">
                  <c:v>11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25</c:v>
                </c:pt>
                <c:pt idx="16">
                  <c:v>61</c:v>
                </c:pt>
                <c:pt idx="17">
                  <c:v>0</c:v>
                </c:pt>
                <c:pt idx="18">
                  <c:v>72</c:v>
                </c:pt>
                <c:pt idx="19">
                  <c:v>0</c:v>
                </c:pt>
                <c:pt idx="20">
                  <c:v>0</c:v>
                </c:pt>
                <c:pt idx="21">
                  <c:v>15</c:v>
                </c:pt>
                <c:pt idx="22">
                  <c:v>0</c:v>
                </c:pt>
                <c:pt idx="23">
                  <c:v>32</c:v>
                </c:pt>
                <c:pt idx="24">
                  <c:v>56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18.фев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Лист1!$A$2:$A$29</c:f>
              <c:numCache>
                <c:formatCode>General</c:formatCode>
                <c:ptCount val="28"/>
                <c:pt idx="0">
                  <c:v>95</c:v>
                </c:pt>
                <c:pt idx="1">
                  <c:v>6</c:v>
                </c:pt>
                <c:pt idx="2">
                  <c:v>9</c:v>
                </c:pt>
                <c:pt idx="3">
                  <c:v>10</c:v>
                </c:pt>
                <c:pt idx="4">
                  <c:v>12</c:v>
                </c:pt>
                <c:pt idx="5">
                  <c:v>20</c:v>
                </c:pt>
                <c:pt idx="6">
                  <c:v>25</c:v>
                </c:pt>
                <c:pt idx="7">
                  <c:v>27</c:v>
                </c:pt>
                <c:pt idx="8">
                  <c:v>33</c:v>
                </c:pt>
                <c:pt idx="9">
                  <c:v>39</c:v>
                </c:pt>
                <c:pt idx="10">
                  <c:v>42</c:v>
                </c:pt>
                <c:pt idx="11">
                  <c:v>43</c:v>
                </c:pt>
                <c:pt idx="12">
                  <c:v>44</c:v>
                </c:pt>
                <c:pt idx="13">
                  <c:v>57</c:v>
                </c:pt>
                <c:pt idx="14">
                  <c:v>58</c:v>
                </c:pt>
                <c:pt idx="15">
                  <c:v>66</c:v>
                </c:pt>
                <c:pt idx="16">
                  <c:v>69</c:v>
                </c:pt>
                <c:pt idx="17">
                  <c:v>76</c:v>
                </c:pt>
                <c:pt idx="18">
                  <c:v>78</c:v>
                </c:pt>
                <c:pt idx="19">
                  <c:v>82</c:v>
                </c:pt>
                <c:pt idx="20">
                  <c:v>87</c:v>
                </c:pt>
                <c:pt idx="21">
                  <c:v>94</c:v>
                </c:pt>
                <c:pt idx="22">
                  <c:v>100</c:v>
                </c:pt>
                <c:pt idx="23">
                  <c:v>110</c:v>
                </c:pt>
                <c:pt idx="24">
                  <c:v>111</c:v>
                </c:pt>
                <c:pt idx="25">
                  <c:v>117</c:v>
                </c:pt>
                <c:pt idx="26">
                  <c:v>119</c:v>
                </c:pt>
                <c:pt idx="27">
                  <c:v>123</c:v>
                </c:pt>
              </c:numCache>
            </c:numRef>
          </c:cat>
          <c:val>
            <c:numRef>
              <c:f>Лист1!$D$2:$D$29</c:f>
              <c:numCache>
                <c:formatCode>General</c:formatCode>
                <c:ptCount val="28"/>
                <c:pt idx="0">
                  <c:v>86</c:v>
                </c:pt>
                <c:pt idx="1">
                  <c:v>25</c:v>
                </c:pt>
                <c:pt idx="2">
                  <c:v>16</c:v>
                </c:pt>
                <c:pt idx="3">
                  <c:v>0</c:v>
                </c:pt>
                <c:pt idx="4">
                  <c:v>15</c:v>
                </c:pt>
                <c:pt idx="5">
                  <c:v>66</c:v>
                </c:pt>
                <c:pt idx="6">
                  <c:v>10</c:v>
                </c:pt>
                <c:pt idx="7">
                  <c:v>9</c:v>
                </c:pt>
                <c:pt idx="8">
                  <c:v>45</c:v>
                </c:pt>
                <c:pt idx="9">
                  <c:v>30</c:v>
                </c:pt>
                <c:pt idx="10">
                  <c:v>20</c:v>
                </c:pt>
                <c:pt idx="11">
                  <c:v>12</c:v>
                </c:pt>
                <c:pt idx="12">
                  <c:v>12</c:v>
                </c:pt>
                <c:pt idx="13">
                  <c:v>12</c:v>
                </c:pt>
                <c:pt idx="14">
                  <c:v>10</c:v>
                </c:pt>
                <c:pt idx="15">
                  <c:v>0</c:v>
                </c:pt>
                <c:pt idx="16">
                  <c:v>74</c:v>
                </c:pt>
                <c:pt idx="17">
                  <c:v>0</c:v>
                </c:pt>
                <c:pt idx="18">
                  <c:v>34</c:v>
                </c:pt>
                <c:pt idx="19">
                  <c:v>101</c:v>
                </c:pt>
                <c:pt idx="20">
                  <c:v>0</c:v>
                </c:pt>
                <c:pt idx="21">
                  <c:v>16</c:v>
                </c:pt>
                <c:pt idx="22">
                  <c:v>23</c:v>
                </c:pt>
                <c:pt idx="23">
                  <c:v>34</c:v>
                </c:pt>
                <c:pt idx="24">
                  <c:v>159</c:v>
                </c:pt>
                <c:pt idx="25">
                  <c:v>0</c:v>
                </c:pt>
                <c:pt idx="26">
                  <c:v>26</c:v>
                </c:pt>
                <c:pt idx="27">
                  <c:v>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25.фев</c:v>
                </c:pt>
              </c:strCache>
            </c:strRef>
          </c:tx>
          <c:invertIfNegative val="0"/>
          <c:cat>
            <c:numRef>
              <c:f>Лист1!$A$2:$A$29</c:f>
              <c:numCache>
                <c:formatCode>General</c:formatCode>
                <c:ptCount val="28"/>
                <c:pt idx="0">
                  <c:v>95</c:v>
                </c:pt>
                <c:pt idx="1">
                  <c:v>6</c:v>
                </c:pt>
                <c:pt idx="2">
                  <c:v>9</c:v>
                </c:pt>
                <c:pt idx="3">
                  <c:v>10</c:v>
                </c:pt>
                <c:pt idx="4">
                  <c:v>12</c:v>
                </c:pt>
                <c:pt idx="5">
                  <c:v>20</c:v>
                </c:pt>
                <c:pt idx="6">
                  <c:v>25</c:v>
                </c:pt>
                <c:pt idx="7">
                  <c:v>27</c:v>
                </c:pt>
                <c:pt idx="8">
                  <c:v>33</c:v>
                </c:pt>
                <c:pt idx="9">
                  <c:v>39</c:v>
                </c:pt>
                <c:pt idx="10">
                  <c:v>42</c:v>
                </c:pt>
                <c:pt idx="11">
                  <c:v>43</c:v>
                </c:pt>
                <c:pt idx="12">
                  <c:v>44</c:v>
                </c:pt>
                <c:pt idx="13">
                  <c:v>57</c:v>
                </c:pt>
                <c:pt idx="14">
                  <c:v>58</c:v>
                </c:pt>
                <c:pt idx="15">
                  <c:v>66</c:v>
                </c:pt>
                <c:pt idx="16">
                  <c:v>69</c:v>
                </c:pt>
                <c:pt idx="17">
                  <c:v>76</c:v>
                </c:pt>
                <c:pt idx="18">
                  <c:v>78</c:v>
                </c:pt>
                <c:pt idx="19">
                  <c:v>82</c:v>
                </c:pt>
                <c:pt idx="20">
                  <c:v>87</c:v>
                </c:pt>
                <c:pt idx="21">
                  <c:v>94</c:v>
                </c:pt>
                <c:pt idx="22">
                  <c:v>100</c:v>
                </c:pt>
                <c:pt idx="23">
                  <c:v>110</c:v>
                </c:pt>
                <c:pt idx="24">
                  <c:v>111</c:v>
                </c:pt>
                <c:pt idx="25">
                  <c:v>117</c:v>
                </c:pt>
                <c:pt idx="26">
                  <c:v>119</c:v>
                </c:pt>
                <c:pt idx="27">
                  <c:v>123</c:v>
                </c:pt>
              </c:numCache>
            </c:numRef>
          </c:cat>
          <c:val>
            <c:numRef>
              <c:f>Лист1!$E$2:$E$29</c:f>
              <c:numCache>
                <c:formatCode>General</c:formatCode>
                <c:ptCount val="28"/>
                <c:pt idx="0">
                  <c:v>23</c:v>
                </c:pt>
                <c:pt idx="1">
                  <c:v>18</c:v>
                </c:pt>
                <c:pt idx="2">
                  <c:v>17</c:v>
                </c:pt>
                <c:pt idx="3">
                  <c:v>0</c:v>
                </c:pt>
                <c:pt idx="4">
                  <c:v>13</c:v>
                </c:pt>
                <c:pt idx="5">
                  <c:v>22</c:v>
                </c:pt>
                <c:pt idx="6">
                  <c:v>13</c:v>
                </c:pt>
                <c:pt idx="7">
                  <c:v>16</c:v>
                </c:pt>
                <c:pt idx="8">
                  <c:v>20</c:v>
                </c:pt>
                <c:pt idx="9">
                  <c:v>30</c:v>
                </c:pt>
                <c:pt idx="10">
                  <c:v>15</c:v>
                </c:pt>
                <c:pt idx="11">
                  <c:v>5</c:v>
                </c:pt>
                <c:pt idx="12">
                  <c:v>25</c:v>
                </c:pt>
                <c:pt idx="13">
                  <c:v>12</c:v>
                </c:pt>
                <c:pt idx="14">
                  <c:v>7</c:v>
                </c:pt>
                <c:pt idx="15">
                  <c:v>55</c:v>
                </c:pt>
                <c:pt idx="16">
                  <c:v>80</c:v>
                </c:pt>
                <c:pt idx="17">
                  <c:v>0</c:v>
                </c:pt>
                <c:pt idx="18">
                  <c:v>24</c:v>
                </c:pt>
                <c:pt idx="19">
                  <c:v>10</c:v>
                </c:pt>
                <c:pt idx="20">
                  <c:v>0</c:v>
                </c:pt>
                <c:pt idx="21">
                  <c:v>15</c:v>
                </c:pt>
                <c:pt idx="22">
                  <c:v>14</c:v>
                </c:pt>
                <c:pt idx="23">
                  <c:v>28</c:v>
                </c:pt>
                <c:pt idx="24">
                  <c:v>250</c:v>
                </c:pt>
                <c:pt idx="25">
                  <c:v>20</c:v>
                </c:pt>
                <c:pt idx="26">
                  <c:v>17</c:v>
                </c:pt>
                <c:pt idx="27">
                  <c:v>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04.мар</c:v>
                </c:pt>
              </c:strCache>
            </c:strRef>
          </c:tx>
          <c:invertIfNegative val="0"/>
          <c:cat>
            <c:numRef>
              <c:f>Лист1!$A$2:$A$29</c:f>
              <c:numCache>
                <c:formatCode>General</c:formatCode>
                <c:ptCount val="28"/>
                <c:pt idx="0">
                  <c:v>95</c:v>
                </c:pt>
                <c:pt idx="1">
                  <c:v>6</c:v>
                </c:pt>
                <c:pt idx="2">
                  <c:v>9</c:v>
                </c:pt>
                <c:pt idx="3">
                  <c:v>10</c:v>
                </c:pt>
                <c:pt idx="4">
                  <c:v>12</c:v>
                </c:pt>
                <c:pt idx="5">
                  <c:v>20</c:v>
                </c:pt>
                <c:pt idx="6">
                  <c:v>25</c:v>
                </c:pt>
                <c:pt idx="7">
                  <c:v>27</c:v>
                </c:pt>
                <c:pt idx="8">
                  <c:v>33</c:v>
                </c:pt>
                <c:pt idx="9">
                  <c:v>39</c:v>
                </c:pt>
                <c:pt idx="10">
                  <c:v>42</c:v>
                </c:pt>
                <c:pt idx="11">
                  <c:v>43</c:v>
                </c:pt>
                <c:pt idx="12">
                  <c:v>44</c:v>
                </c:pt>
                <c:pt idx="13">
                  <c:v>57</c:v>
                </c:pt>
                <c:pt idx="14">
                  <c:v>58</c:v>
                </c:pt>
                <c:pt idx="15">
                  <c:v>66</c:v>
                </c:pt>
                <c:pt idx="16">
                  <c:v>69</c:v>
                </c:pt>
                <c:pt idx="17">
                  <c:v>76</c:v>
                </c:pt>
                <c:pt idx="18">
                  <c:v>78</c:v>
                </c:pt>
                <c:pt idx="19">
                  <c:v>82</c:v>
                </c:pt>
                <c:pt idx="20">
                  <c:v>87</c:v>
                </c:pt>
                <c:pt idx="21">
                  <c:v>94</c:v>
                </c:pt>
                <c:pt idx="22">
                  <c:v>100</c:v>
                </c:pt>
                <c:pt idx="23">
                  <c:v>110</c:v>
                </c:pt>
                <c:pt idx="24">
                  <c:v>111</c:v>
                </c:pt>
                <c:pt idx="25">
                  <c:v>117</c:v>
                </c:pt>
                <c:pt idx="26">
                  <c:v>119</c:v>
                </c:pt>
                <c:pt idx="27">
                  <c:v>123</c:v>
                </c:pt>
              </c:numCache>
            </c:numRef>
          </c:cat>
          <c:val>
            <c:numRef>
              <c:f>Лист1!$F$2:$F$29</c:f>
              <c:numCache>
                <c:formatCode>General</c:formatCode>
                <c:ptCount val="28"/>
                <c:pt idx="0">
                  <c:v>16</c:v>
                </c:pt>
                <c:pt idx="1">
                  <c:v>23</c:v>
                </c:pt>
                <c:pt idx="2">
                  <c:v>5</c:v>
                </c:pt>
                <c:pt idx="3">
                  <c:v>0</c:v>
                </c:pt>
                <c:pt idx="4">
                  <c:v>8</c:v>
                </c:pt>
                <c:pt idx="5">
                  <c:v>28</c:v>
                </c:pt>
                <c:pt idx="6">
                  <c:v>12</c:v>
                </c:pt>
                <c:pt idx="7">
                  <c:v>0</c:v>
                </c:pt>
                <c:pt idx="8">
                  <c:v>10</c:v>
                </c:pt>
                <c:pt idx="9">
                  <c:v>28</c:v>
                </c:pt>
                <c:pt idx="10">
                  <c:v>20</c:v>
                </c:pt>
                <c:pt idx="11">
                  <c:v>0</c:v>
                </c:pt>
                <c:pt idx="12">
                  <c:v>20</c:v>
                </c:pt>
                <c:pt idx="13">
                  <c:v>12</c:v>
                </c:pt>
                <c:pt idx="14">
                  <c:v>11</c:v>
                </c:pt>
                <c:pt idx="15">
                  <c:v>20</c:v>
                </c:pt>
                <c:pt idx="16">
                  <c:v>114</c:v>
                </c:pt>
                <c:pt idx="17">
                  <c:v>0</c:v>
                </c:pt>
                <c:pt idx="18">
                  <c:v>26</c:v>
                </c:pt>
                <c:pt idx="19">
                  <c:v>14</c:v>
                </c:pt>
                <c:pt idx="20">
                  <c:v>0</c:v>
                </c:pt>
                <c:pt idx="21">
                  <c:v>16</c:v>
                </c:pt>
                <c:pt idx="22">
                  <c:v>11</c:v>
                </c:pt>
                <c:pt idx="23">
                  <c:v>38</c:v>
                </c:pt>
                <c:pt idx="24">
                  <c:v>195</c:v>
                </c:pt>
                <c:pt idx="25">
                  <c:v>10</c:v>
                </c:pt>
                <c:pt idx="26">
                  <c:v>8</c:v>
                </c:pt>
                <c:pt idx="27">
                  <c:v>0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11.мар</c:v>
                </c:pt>
              </c:strCache>
            </c:strRef>
          </c:tx>
          <c:invertIfNegative val="0"/>
          <c:cat>
            <c:numRef>
              <c:f>Лист1!$A$2:$A$29</c:f>
              <c:numCache>
                <c:formatCode>General</c:formatCode>
                <c:ptCount val="28"/>
                <c:pt idx="0">
                  <c:v>95</c:v>
                </c:pt>
                <c:pt idx="1">
                  <c:v>6</c:v>
                </c:pt>
                <c:pt idx="2">
                  <c:v>9</c:v>
                </c:pt>
                <c:pt idx="3">
                  <c:v>10</c:v>
                </c:pt>
                <c:pt idx="4">
                  <c:v>12</c:v>
                </c:pt>
                <c:pt idx="5">
                  <c:v>20</c:v>
                </c:pt>
                <c:pt idx="6">
                  <c:v>25</c:v>
                </c:pt>
                <c:pt idx="7">
                  <c:v>27</c:v>
                </c:pt>
                <c:pt idx="8">
                  <c:v>33</c:v>
                </c:pt>
                <c:pt idx="9">
                  <c:v>39</c:v>
                </c:pt>
                <c:pt idx="10">
                  <c:v>42</c:v>
                </c:pt>
                <c:pt idx="11">
                  <c:v>43</c:v>
                </c:pt>
                <c:pt idx="12">
                  <c:v>44</c:v>
                </c:pt>
                <c:pt idx="13">
                  <c:v>57</c:v>
                </c:pt>
                <c:pt idx="14">
                  <c:v>58</c:v>
                </c:pt>
                <c:pt idx="15">
                  <c:v>66</c:v>
                </c:pt>
                <c:pt idx="16">
                  <c:v>69</c:v>
                </c:pt>
                <c:pt idx="17">
                  <c:v>76</c:v>
                </c:pt>
                <c:pt idx="18">
                  <c:v>78</c:v>
                </c:pt>
                <c:pt idx="19">
                  <c:v>82</c:v>
                </c:pt>
                <c:pt idx="20">
                  <c:v>87</c:v>
                </c:pt>
                <c:pt idx="21">
                  <c:v>94</c:v>
                </c:pt>
                <c:pt idx="22">
                  <c:v>100</c:v>
                </c:pt>
                <c:pt idx="23">
                  <c:v>110</c:v>
                </c:pt>
                <c:pt idx="24">
                  <c:v>111</c:v>
                </c:pt>
                <c:pt idx="25">
                  <c:v>117</c:v>
                </c:pt>
                <c:pt idx="26">
                  <c:v>119</c:v>
                </c:pt>
                <c:pt idx="27">
                  <c:v>123</c:v>
                </c:pt>
              </c:numCache>
            </c:numRef>
          </c:cat>
          <c:val>
            <c:numRef>
              <c:f>Лист1!$G$2:$G$29</c:f>
              <c:numCache>
                <c:formatCode>General</c:formatCode>
                <c:ptCount val="28"/>
                <c:pt idx="0">
                  <c:v>16</c:v>
                </c:pt>
                <c:pt idx="1">
                  <c:v>18</c:v>
                </c:pt>
                <c:pt idx="2">
                  <c:v>27</c:v>
                </c:pt>
                <c:pt idx="3">
                  <c:v>0</c:v>
                </c:pt>
                <c:pt idx="4">
                  <c:v>11</c:v>
                </c:pt>
                <c:pt idx="5">
                  <c:v>28</c:v>
                </c:pt>
                <c:pt idx="6">
                  <c:v>10</c:v>
                </c:pt>
                <c:pt idx="7">
                  <c:v>12</c:v>
                </c:pt>
                <c:pt idx="8">
                  <c:v>12</c:v>
                </c:pt>
                <c:pt idx="9">
                  <c:v>8</c:v>
                </c:pt>
                <c:pt idx="10">
                  <c:v>10</c:v>
                </c:pt>
                <c:pt idx="11">
                  <c:v>7</c:v>
                </c:pt>
                <c:pt idx="12">
                  <c:v>8</c:v>
                </c:pt>
                <c:pt idx="13">
                  <c:v>8</c:v>
                </c:pt>
                <c:pt idx="14">
                  <c:v>7</c:v>
                </c:pt>
                <c:pt idx="15">
                  <c:v>20</c:v>
                </c:pt>
                <c:pt idx="16">
                  <c:v>130</c:v>
                </c:pt>
                <c:pt idx="17">
                  <c:v>0</c:v>
                </c:pt>
                <c:pt idx="18">
                  <c:v>62</c:v>
                </c:pt>
                <c:pt idx="19">
                  <c:v>11</c:v>
                </c:pt>
                <c:pt idx="20">
                  <c:v>0</c:v>
                </c:pt>
                <c:pt idx="21">
                  <c:v>10</c:v>
                </c:pt>
                <c:pt idx="22">
                  <c:v>9</c:v>
                </c:pt>
                <c:pt idx="23">
                  <c:v>17</c:v>
                </c:pt>
                <c:pt idx="24">
                  <c:v>154</c:v>
                </c:pt>
                <c:pt idx="25">
                  <c:v>12</c:v>
                </c:pt>
                <c:pt idx="26">
                  <c:v>8</c:v>
                </c:pt>
                <c:pt idx="27">
                  <c:v>0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18.мар</c:v>
                </c:pt>
              </c:strCache>
            </c:strRef>
          </c:tx>
          <c:invertIfNegative val="0"/>
          <c:cat>
            <c:numRef>
              <c:f>Лист1!$A$2:$A$29</c:f>
              <c:numCache>
                <c:formatCode>General</c:formatCode>
                <c:ptCount val="28"/>
                <c:pt idx="0">
                  <c:v>95</c:v>
                </c:pt>
                <c:pt idx="1">
                  <c:v>6</c:v>
                </c:pt>
                <c:pt idx="2">
                  <c:v>9</c:v>
                </c:pt>
                <c:pt idx="3">
                  <c:v>10</c:v>
                </c:pt>
                <c:pt idx="4">
                  <c:v>12</c:v>
                </c:pt>
                <c:pt idx="5">
                  <c:v>20</c:v>
                </c:pt>
                <c:pt idx="6">
                  <c:v>25</c:v>
                </c:pt>
                <c:pt idx="7">
                  <c:v>27</c:v>
                </c:pt>
                <c:pt idx="8">
                  <c:v>33</c:v>
                </c:pt>
                <c:pt idx="9">
                  <c:v>39</c:v>
                </c:pt>
                <c:pt idx="10">
                  <c:v>42</c:v>
                </c:pt>
                <c:pt idx="11">
                  <c:v>43</c:v>
                </c:pt>
                <c:pt idx="12">
                  <c:v>44</c:v>
                </c:pt>
                <c:pt idx="13">
                  <c:v>57</c:v>
                </c:pt>
                <c:pt idx="14">
                  <c:v>58</c:v>
                </c:pt>
                <c:pt idx="15">
                  <c:v>66</c:v>
                </c:pt>
                <c:pt idx="16">
                  <c:v>69</c:v>
                </c:pt>
                <c:pt idx="17">
                  <c:v>76</c:v>
                </c:pt>
                <c:pt idx="18">
                  <c:v>78</c:v>
                </c:pt>
                <c:pt idx="19">
                  <c:v>82</c:v>
                </c:pt>
                <c:pt idx="20">
                  <c:v>87</c:v>
                </c:pt>
                <c:pt idx="21">
                  <c:v>94</c:v>
                </c:pt>
                <c:pt idx="22">
                  <c:v>100</c:v>
                </c:pt>
                <c:pt idx="23">
                  <c:v>110</c:v>
                </c:pt>
                <c:pt idx="24">
                  <c:v>111</c:v>
                </c:pt>
                <c:pt idx="25">
                  <c:v>117</c:v>
                </c:pt>
                <c:pt idx="26">
                  <c:v>119</c:v>
                </c:pt>
                <c:pt idx="27">
                  <c:v>123</c:v>
                </c:pt>
              </c:numCache>
            </c:numRef>
          </c:cat>
          <c:val>
            <c:numRef>
              <c:f>Лист1!$H$2:$H$29</c:f>
              <c:numCache>
                <c:formatCode>General</c:formatCode>
                <c:ptCount val="28"/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25.мар</c:v>
                </c:pt>
              </c:strCache>
            </c:strRef>
          </c:tx>
          <c:invertIfNegative val="0"/>
          <c:cat>
            <c:numRef>
              <c:f>Лист1!$A$2:$A$29</c:f>
              <c:numCache>
                <c:formatCode>General</c:formatCode>
                <c:ptCount val="28"/>
                <c:pt idx="0">
                  <c:v>95</c:v>
                </c:pt>
                <c:pt idx="1">
                  <c:v>6</c:v>
                </c:pt>
                <c:pt idx="2">
                  <c:v>9</c:v>
                </c:pt>
                <c:pt idx="3">
                  <c:v>10</c:v>
                </c:pt>
                <c:pt idx="4">
                  <c:v>12</c:v>
                </c:pt>
                <c:pt idx="5">
                  <c:v>20</c:v>
                </c:pt>
                <c:pt idx="6">
                  <c:v>25</c:v>
                </c:pt>
                <c:pt idx="7">
                  <c:v>27</c:v>
                </c:pt>
                <c:pt idx="8">
                  <c:v>33</c:v>
                </c:pt>
                <c:pt idx="9">
                  <c:v>39</c:v>
                </c:pt>
                <c:pt idx="10">
                  <c:v>42</c:v>
                </c:pt>
                <c:pt idx="11">
                  <c:v>43</c:v>
                </c:pt>
                <c:pt idx="12">
                  <c:v>44</c:v>
                </c:pt>
                <c:pt idx="13">
                  <c:v>57</c:v>
                </c:pt>
                <c:pt idx="14">
                  <c:v>58</c:v>
                </c:pt>
                <c:pt idx="15">
                  <c:v>66</c:v>
                </c:pt>
                <c:pt idx="16">
                  <c:v>69</c:v>
                </c:pt>
                <c:pt idx="17">
                  <c:v>76</c:v>
                </c:pt>
                <c:pt idx="18">
                  <c:v>78</c:v>
                </c:pt>
                <c:pt idx="19">
                  <c:v>82</c:v>
                </c:pt>
                <c:pt idx="20">
                  <c:v>87</c:v>
                </c:pt>
                <c:pt idx="21">
                  <c:v>94</c:v>
                </c:pt>
                <c:pt idx="22">
                  <c:v>100</c:v>
                </c:pt>
                <c:pt idx="23">
                  <c:v>110</c:v>
                </c:pt>
                <c:pt idx="24">
                  <c:v>111</c:v>
                </c:pt>
                <c:pt idx="25">
                  <c:v>117</c:v>
                </c:pt>
                <c:pt idx="26">
                  <c:v>119</c:v>
                </c:pt>
                <c:pt idx="27">
                  <c:v>123</c:v>
                </c:pt>
              </c:numCache>
            </c:numRef>
          </c:cat>
          <c:val>
            <c:numRef>
              <c:f>Лист1!$I$2:$I$29</c:f>
              <c:numCache>
                <c:formatCode>General</c:formatCode>
                <c:ptCount val="28"/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60760192"/>
        <c:axId val="160761728"/>
      </c:barChart>
      <c:catAx>
        <c:axId val="160760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0761728"/>
        <c:crosses val="autoZero"/>
        <c:auto val="1"/>
        <c:lblAlgn val="ctr"/>
        <c:lblOffset val="100"/>
        <c:noMultiLvlLbl val="0"/>
      </c:catAx>
      <c:valAx>
        <c:axId val="160761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07601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scene3d>
      <a:camera prst="orthographicFront"/>
      <a:lightRig rig="threePt" dir="t"/>
    </a:scene3d>
    <a:sp3d>
      <a:bevelT w="19050"/>
    </a:sp3d>
  </c:spPr>
  <c:txPr>
    <a:bodyPr/>
    <a:lstStyle/>
    <a:p>
      <a:pPr>
        <a:defRPr sz="6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050">
                <a:latin typeface="Times New Roman" pitchFamily="18" charset="0"/>
                <a:cs typeface="Times New Roman" pitchFamily="18" charset="0"/>
              </a:defRPr>
            </a:pPr>
            <a:r>
              <a:rPr lang="ru-RU" sz="1050">
                <a:latin typeface="Times New Roman" pitchFamily="18" charset="0"/>
                <a:cs typeface="Times New Roman" pitchFamily="18" charset="0"/>
              </a:rPr>
              <a:t>ИНФОРМИРОВАННОСТЬ  О </a:t>
            </a:r>
          </a:p>
          <a:p>
            <a:pPr>
              <a:defRPr sz="1050">
                <a:latin typeface="Times New Roman" pitchFamily="18" charset="0"/>
                <a:cs typeface="Times New Roman" pitchFamily="18" charset="0"/>
              </a:defRPr>
            </a:pPr>
            <a:r>
              <a:rPr lang="ru-RU" sz="1050">
                <a:latin typeface="Times New Roman" pitchFamily="18" charset="0"/>
                <a:cs typeface="Times New Roman" pitchFamily="18" charset="0"/>
              </a:rPr>
              <a:t>КОНСУЛЬТАЦИОННОМ ЦЕНТРЕ</a:t>
            </a:r>
          </a:p>
        </c:rich>
      </c:tx>
      <c:layout>
        <c:manualLayout>
          <c:xMode val="edge"/>
          <c:yMode val="edge"/>
          <c:x val="0.18865045630914024"/>
          <c:y val="1.922131201108373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1647451494763875E-2"/>
          <c:y val="0.16594520543469032"/>
          <c:w val="0.92758818802987553"/>
          <c:h val="0.704354346666891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февраль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по TV</c:v>
                </c:pt>
                <c:pt idx="1">
                  <c:v>СМИ</c:v>
                </c:pt>
                <c:pt idx="2">
                  <c:v>от знакомых</c:v>
                </c:pt>
                <c:pt idx="3">
                  <c:v>рекламный буклет</c:v>
                </c:pt>
                <c:pt idx="4">
                  <c:v>по приглашению (направлению)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11</c:v>
                </c:pt>
                <c:pt idx="3">
                  <c:v>16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99-4F85-AA34-9C6ABC2024C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март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по TV</c:v>
                </c:pt>
                <c:pt idx="1">
                  <c:v>СМИ</c:v>
                </c:pt>
                <c:pt idx="2">
                  <c:v>от знакомых</c:v>
                </c:pt>
                <c:pt idx="3">
                  <c:v>рекламный буклет</c:v>
                </c:pt>
                <c:pt idx="4">
                  <c:v>по приглашению (направлению)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13</c:v>
                </c:pt>
                <c:pt idx="1">
                  <c:v>22</c:v>
                </c:pt>
                <c:pt idx="2">
                  <c:v>11</c:v>
                </c:pt>
                <c:pt idx="3">
                  <c:v>16</c:v>
                </c:pt>
                <c:pt idx="4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399-4F85-AA34-9C6ABC2024C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апрель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по TV</c:v>
                </c:pt>
                <c:pt idx="1">
                  <c:v>СМИ</c:v>
                </c:pt>
                <c:pt idx="2">
                  <c:v>от знакомых</c:v>
                </c:pt>
                <c:pt idx="3">
                  <c:v>рекламный буклет</c:v>
                </c:pt>
                <c:pt idx="4">
                  <c:v>по приглашению (направлению)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24</c:v>
                </c:pt>
                <c:pt idx="1">
                  <c:v>89</c:v>
                </c:pt>
                <c:pt idx="2">
                  <c:v>81</c:v>
                </c:pt>
                <c:pt idx="3">
                  <c:v>76</c:v>
                </c:pt>
                <c:pt idx="4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99-4F85-AA34-9C6ABC2024C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0130944"/>
        <c:axId val="160132480"/>
      </c:barChart>
      <c:catAx>
        <c:axId val="16013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60132480"/>
        <c:crosses val="autoZero"/>
        <c:auto val="1"/>
        <c:lblAlgn val="ctr"/>
        <c:lblOffset val="100"/>
        <c:noMultiLvlLbl val="0"/>
      </c:catAx>
      <c:valAx>
        <c:axId val="160132480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КОЛИЧЕСТВО ЧЕЛОВЕК</a:t>
                </a:r>
              </a:p>
            </c:rich>
          </c:tx>
          <c:layout>
            <c:manualLayout>
              <c:xMode val="edge"/>
              <c:yMode val="edge"/>
              <c:x val="0"/>
              <c:y val="0.2934859118751661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6013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gradFill>
      <a:gsLst>
        <a:gs pos="0">
          <a:srgbClr val="5E9EFF"/>
        </a:gs>
        <a:gs pos="39999">
          <a:srgbClr val="85C2FF"/>
        </a:gs>
        <a:gs pos="70000">
          <a:srgbClr val="C4D6EB"/>
        </a:gs>
        <a:gs pos="100000">
          <a:srgbClr val="FFEBFA"/>
        </a:gs>
      </a:gsLst>
      <a:lin ang="5400000" scaled="0"/>
    </a:gradFill>
    <a:ln>
      <a:noFill/>
    </a:ln>
    <a:effectLst/>
  </c:spPr>
  <c:txPr>
    <a:bodyPr/>
    <a:lstStyle/>
    <a:p>
      <a:pPr>
        <a:defRPr sz="7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ru-RU"/>
              <a:t>ОТЗЫВЫ О ПОСЕЩЕНИИ КОНСУЛЬТАЦИОННОГО ЦЕНТРА</a:t>
            </a:r>
          </a:p>
        </c:rich>
      </c:tx>
      <c:layout>
        <c:manualLayout>
          <c:xMode val="edge"/>
          <c:yMode val="edge"/>
          <c:x val="0.18952873276913326"/>
          <c:y val="4.1438479169675227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9420211301231077E-2"/>
          <c:y val="0.13482136420011717"/>
          <c:w val="0.92758818802987553"/>
          <c:h val="0.7043543466668913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апрель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получил(а) ответ на свой вопрос</c:v>
                </c:pt>
                <c:pt idx="1">
                  <c:v>ничего не понял(а)</c:v>
                </c:pt>
                <c:pt idx="2">
                  <c:v>узнал(а) много полезного</c:v>
                </c:pt>
                <c:pt idx="3">
                  <c:v>приду еще раз</c:v>
                </c:pt>
                <c:pt idx="4">
                  <c:v>применю все, что увидел(а)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29</c:v>
                </c:pt>
                <c:pt idx="1">
                  <c:v>0</c:v>
                </c:pt>
                <c:pt idx="2">
                  <c:v>29</c:v>
                </c:pt>
                <c:pt idx="3">
                  <c:v>20</c:v>
                </c:pt>
                <c:pt idx="4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99-4F85-AA34-9C6ABC2024C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март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получил(а) ответ на свой вопрос</c:v>
                </c:pt>
                <c:pt idx="1">
                  <c:v>ничего не понял(а)</c:v>
                </c:pt>
                <c:pt idx="2">
                  <c:v>узнал(а) много полезного</c:v>
                </c:pt>
                <c:pt idx="3">
                  <c:v>приду еще раз</c:v>
                </c:pt>
                <c:pt idx="4">
                  <c:v>применю все, что увидел(а)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55</c:v>
                </c:pt>
                <c:pt idx="1">
                  <c:v>0</c:v>
                </c:pt>
                <c:pt idx="2">
                  <c:v>55</c:v>
                </c:pt>
                <c:pt idx="3">
                  <c:v>55</c:v>
                </c:pt>
                <c:pt idx="4">
                  <c:v>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399-4F85-AA34-9C6ABC2024C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февраль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получил(а) ответ на свой вопрос</c:v>
                </c:pt>
                <c:pt idx="1">
                  <c:v>ничего не понял(а)</c:v>
                </c:pt>
                <c:pt idx="2">
                  <c:v>узнал(а) много полезного</c:v>
                </c:pt>
                <c:pt idx="3">
                  <c:v>приду еще раз</c:v>
                </c:pt>
                <c:pt idx="4">
                  <c:v>применю все, что увидел(а)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300</c:v>
                </c:pt>
                <c:pt idx="1">
                  <c:v>0</c:v>
                </c:pt>
                <c:pt idx="2">
                  <c:v>300</c:v>
                </c:pt>
                <c:pt idx="3">
                  <c:v>300</c:v>
                </c:pt>
                <c:pt idx="4">
                  <c:v>300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99-4F85-AA34-9C6ABC2024C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255732736"/>
        <c:axId val="255775104"/>
      </c:barChart>
      <c:catAx>
        <c:axId val="255732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55775104"/>
        <c:crosses val="autoZero"/>
        <c:auto val="1"/>
        <c:lblAlgn val="ctr"/>
        <c:lblOffset val="100"/>
        <c:noMultiLvlLbl val="0"/>
      </c:catAx>
      <c:valAx>
        <c:axId val="255775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5573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gradFill>
      <a:gsLst>
        <a:gs pos="0">
          <a:srgbClr val="5E9EFF"/>
        </a:gs>
        <a:gs pos="39999">
          <a:srgbClr val="85C2FF"/>
        </a:gs>
        <a:gs pos="70000">
          <a:srgbClr val="C4D6EB"/>
        </a:gs>
        <a:gs pos="100000">
          <a:srgbClr val="FFEBFA"/>
        </a:gs>
      </a:gsLst>
      <a:lin ang="5400000" scaled="0"/>
    </a:gradFill>
    <a:ln>
      <a:noFill/>
    </a:ln>
    <a:effectLst/>
  </c:spPr>
  <c:txPr>
    <a:bodyPr/>
    <a:lstStyle/>
    <a:p>
      <a:pPr>
        <a:defRPr sz="11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80B802-7B6A-44B2-9730-0686638426F6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D859C5-7873-48E1-8948-A3AEF99D3693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2">
              <a:lumMod val="20000"/>
              <a:lumOff val="80000"/>
            </a:schemeClr>
          </a:solidFill>
        </a:ln>
      </dgm:spPr>
      <dgm:t>
        <a:bodyPr/>
        <a:lstStyle/>
        <a:p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МАДОУ ДС № 95 «БАЛКЫШ</a:t>
          </a:r>
          <a:r>
            <a:rPr lang="ru-RU" sz="1400" dirty="0">
              <a:solidFill>
                <a:schemeClr val="tx1"/>
              </a:solidFill>
            </a:rPr>
            <a:t>»</a:t>
          </a:r>
        </a:p>
      </dgm:t>
    </dgm:pt>
    <dgm:pt modelId="{73996CB9-2B7D-4FED-82B5-40D0E8E55356}" type="parTrans" cxnId="{1F409EB3-B940-416F-83F5-51340134B4D7}">
      <dgm:prSet/>
      <dgm:spPr/>
      <dgm:t>
        <a:bodyPr/>
        <a:lstStyle/>
        <a:p>
          <a:endParaRPr lang="ru-RU"/>
        </a:p>
      </dgm:t>
    </dgm:pt>
    <dgm:pt modelId="{9CC5D013-DB36-4F0D-A712-F4ED3B4C1F31}" type="sibTrans" cxnId="{1F409EB3-B940-416F-83F5-51340134B4D7}">
      <dgm:prSet/>
      <dgm:spPr/>
      <dgm:t>
        <a:bodyPr/>
        <a:lstStyle/>
        <a:p>
          <a:endParaRPr lang="ru-RU"/>
        </a:p>
      </dgm:t>
    </dgm:pt>
    <dgm:pt modelId="{C6BE90A1-50DF-4D8B-85DC-5E8A6E7F355B}">
      <dgm:prSet phldrT="[Текст]" custT="1"/>
      <dgm:spPr>
        <a:solidFill>
          <a:srgbClr val="00FFCC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МБДОУ ДС № 25 </a:t>
          </a:r>
          <a:r>
            <a:rPr lang="ru-RU" sz="8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«СКАЗКА</a:t>
          </a:r>
          <a:r>
            <a:rPr lang="ru-RU" sz="800" u="sng" dirty="0">
              <a:solidFill>
                <a:schemeClr val="tx1"/>
              </a:solidFill>
            </a:rPr>
            <a:t>»</a:t>
          </a:r>
        </a:p>
        <a:p>
          <a:r>
            <a:rPr lang="ru-RU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КОМСОМОЛЬСКИЙ Р-Н</a:t>
          </a:r>
        </a:p>
        <a:p>
          <a:r>
            <a:rPr lang="ru-RU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ГЭС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dgm:t>
    </dgm:pt>
    <dgm:pt modelId="{8D35740B-0276-4555-A76B-89D42A2E390F}" type="parTrans" cxnId="{DCD7C84D-4578-43D8-8EDB-B08EF9822EA6}">
      <dgm:prSet/>
      <dgm:spPr/>
      <dgm:t>
        <a:bodyPr/>
        <a:lstStyle/>
        <a:p>
          <a:endParaRPr lang="ru-RU"/>
        </a:p>
      </dgm:t>
    </dgm:pt>
    <dgm:pt modelId="{326BDEB3-BEBA-4D35-B71C-121783FCE473}" type="sibTrans" cxnId="{DCD7C84D-4578-43D8-8EDB-B08EF9822EA6}">
      <dgm:prSet/>
      <dgm:spPr/>
      <dgm:t>
        <a:bodyPr/>
        <a:lstStyle/>
        <a:p>
          <a:endParaRPr lang="ru-RU"/>
        </a:p>
      </dgm:t>
    </dgm:pt>
    <dgm:pt modelId="{F6DF0044-A272-4EFE-8859-A0CD05F201A7}">
      <dgm:prSet phldrT="[Текст]" custT="1"/>
      <dgm:spPr>
        <a:solidFill>
          <a:srgbClr val="00FFCC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МБДОУ ДС № 57 «</a:t>
          </a:r>
          <a:r>
            <a:rPr lang="ru-RU" sz="8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ВЕСНЯНКА</a:t>
          </a:r>
          <a:r>
            <a:rPr lang="ru-RU" sz="800" u="sng" dirty="0">
              <a:solidFill>
                <a:schemeClr val="tx1"/>
              </a:solidFill>
            </a:rPr>
            <a:t>»</a:t>
          </a:r>
        </a:p>
        <a:p>
          <a:r>
            <a:rPr lang="ru-RU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МБДОУ ДС №6 </a:t>
          </a:r>
        </a:p>
        <a:p>
          <a:r>
            <a:rPr lang="ru-RU" sz="8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«НЕЗАБУДКА»</a:t>
          </a:r>
          <a:endParaRPr lang="ru-RU" sz="800" u="sng" dirty="0">
            <a:solidFill>
              <a:schemeClr val="tx1"/>
            </a:solidFill>
          </a:endParaRPr>
        </a:p>
        <a:p>
          <a:endParaRPr lang="ru-RU" sz="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КОМСОМОЛЬСКИЙ Р-Н</a:t>
          </a:r>
        </a:p>
        <a:p>
          <a:r>
            <a:rPr lang="ru-RU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ЗЯБ</a:t>
          </a:r>
          <a:endParaRPr lang="ru-RU" sz="1100" dirty="0"/>
        </a:p>
      </dgm:t>
    </dgm:pt>
    <dgm:pt modelId="{3819F8F6-7228-4D55-ADA8-F7757BE3A247}" type="parTrans" cxnId="{C9023590-ECD1-4DFC-9959-07C4159A0322}">
      <dgm:prSet/>
      <dgm:spPr/>
      <dgm:t>
        <a:bodyPr/>
        <a:lstStyle/>
        <a:p>
          <a:endParaRPr lang="ru-RU"/>
        </a:p>
      </dgm:t>
    </dgm:pt>
    <dgm:pt modelId="{D628AE91-C78B-47D0-B7E3-E2E1B606DE75}" type="sibTrans" cxnId="{C9023590-ECD1-4DFC-9959-07C4159A0322}">
      <dgm:prSet/>
      <dgm:spPr/>
      <dgm:t>
        <a:bodyPr/>
        <a:lstStyle/>
        <a:p>
          <a:endParaRPr lang="ru-RU"/>
        </a:p>
      </dgm:t>
    </dgm:pt>
    <dgm:pt modelId="{38B4EC7A-28E1-4636-92F4-88263A882072}">
      <dgm:prSet phldrT="[Текст]"/>
      <dgm:spPr>
        <a:solidFill>
          <a:srgbClr val="FFC00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МБДОУ ДС № 10</a:t>
          </a:r>
        </a:p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«</a:t>
          </a:r>
          <a:r>
            <a:rPr lang="ru-RU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МАЛЕНЬКИЙ ПРИНЦ</a:t>
          </a:r>
          <a:r>
            <a:rPr lang="ru-RU" u="sng" dirty="0">
              <a:solidFill>
                <a:schemeClr val="tx1"/>
              </a:solidFill>
            </a:rPr>
            <a:t>»</a:t>
          </a:r>
        </a:p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МБДОУ ДС №33 </a:t>
          </a:r>
        </a:p>
        <a:p>
          <a:r>
            <a:rPr lang="ru-RU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«КОЛОБОК» </a:t>
          </a:r>
          <a:endParaRPr lang="ru-RU" u="sng" dirty="0">
            <a:solidFill>
              <a:schemeClr val="tx1"/>
            </a:solidFill>
          </a:endParaRPr>
        </a:p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АВТОЗАВОДСКИЙ </a:t>
          </a:r>
        </a:p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Р-Н</a:t>
          </a:r>
        </a:p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НОВЫЙ ГОРОД</a:t>
          </a:r>
          <a:endParaRPr lang="ru-RU" dirty="0"/>
        </a:p>
      </dgm:t>
    </dgm:pt>
    <dgm:pt modelId="{C6FB8D28-1311-48A0-A789-8861301D2A04}" type="parTrans" cxnId="{7D599C16-43A0-49E5-921A-EEF64E84D0FD}">
      <dgm:prSet/>
      <dgm:spPr/>
      <dgm:t>
        <a:bodyPr/>
        <a:lstStyle/>
        <a:p>
          <a:endParaRPr lang="ru-RU"/>
        </a:p>
      </dgm:t>
    </dgm:pt>
    <dgm:pt modelId="{677E69F9-DA5A-409D-ACFA-0E104AEF82BA}" type="sibTrans" cxnId="{7D599C16-43A0-49E5-921A-EEF64E84D0FD}">
      <dgm:prSet/>
      <dgm:spPr/>
      <dgm:t>
        <a:bodyPr/>
        <a:lstStyle/>
        <a:p>
          <a:endParaRPr lang="ru-RU"/>
        </a:p>
      </dgm:t>
    </dgm:pt>
    <dgm:pt modelId="{0845F675-7281-466B-82C6-E12F899B32F2}">
      <dgm:prSet phldrT="[Текст]"/>
      <dgm:spPr>
        <a:solidFill>
          <a:srgbClr val="FFC00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МБДОУ ДС №69 </a:t>
          </a:r>
          <a:r>
            <a:rPr lang="ru-RU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«РАДУГА»</a:t>
          </a:r>
        </a:p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МАДОУ ДС №94 </a:t>
          </a:r>
          <a:r>
            <a:rPr lang="ru-RU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«ЛИЛИЯ»</a:t>
          </a:r>
        </a:p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ЦЕНТРАЛЬНЫЙ </a:t>
          </a:r>
        </a:p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Р-Н</a:t>
          </a:r>
        </a:p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НОВЫЙ ГОРОД</a:t>
          </a:r>
          <a:endParaRPr lang="ru-RU" dirty="0"/>
        </a:p>
      </dgm:t>
    </dgm:pt>
    <dgm:pt modelId="{878FBF9E-A104-401A-832B-7C7B7C4765C1}" type="parTrans" cxnId="{428BFA26-2B22-42A3-94E4-5B6789496C7C}">
      <dgm:prSet/>
      <dgm:spPr/>
      <dgm:t>
        <a:bodyPr/>
        <a:lstStyle/>
        <a:p>
          <a:endParaRPr lang="ru-RU"/>
        </a:p>
      </dgm:t>
    </dgm:pt>
    <dgm:pt modelId="{0C4E7178-F0CB-447F-AC22-ECDFF9A544EF}" type="sibTrans" cxnId="{428BFA26-2B22-42A3-94E4-5B6789496C7C}">
      <dgm:prSet/>
      <dgm:spPr/>
      <dgm:t>
        <a:bodyPr/>
        <a:lstStyle/>
        <a:p>
          <a:endParaRPr lang="ru-RU"/>
        </a:p>
      </dgm:t>
    </dgm:pt>
    <dgm:pt modelId="{D70E7467-A94B-4678-9203-07017B8EFEEF}">
      <dgm:prSet/>
      <dgm:spPr/>
      <dgm:t>
        <a:bodyPr/>
        <a:lstStyle/>
        <a:p>
          <a:endParaRPr lang="ru-RU" dirty="0"/>
        </a:p>
      </dgm:t>
    </dgm:pt>
    <dgm:pt modelId="{A23056AD-8B61-4162-BF4B-EC4E2EA46A09}" type="parTrans" cxnId="{C9AD3425-BEBB-458B-92DE-B7268EA0E58C}">
      <dgm:prSet/>
      <dgm:spPr/>
      <dgm:t>
        <a:bodyPr/>
        <a:lstStyle/>
        <a:p>
          <a:endParaRPr lang="ru-RU"/>
        </a:p>
      </dgm:t>
    </dgm:pt>
    <dgm:pt modelId="{ADA99884-397D-449D-9DAE-EDE48D278C57}" type="sibTrans" cxnId="{C9AD3425-BEBB-458B-92DE-B7268EA0E58C}">
      <dgm:prSet/>
      <dgm:spPr/>
      <dgm:t>
        <a:bodyPr/>
        <a:lstStyle/>
        <a:p>
          <a:endParaRPr lang="ru-RU"/>
        </a:p>
      </dgm:t>
    </dgm:pt>
    <dgm:pt modelId="{2F4FA9DD-5470-47D0-9D8A-7AB1559EF58E}">
      <dgm:prSet/>
      <dgm:spPr>
        <a:solidFill>
          <a:schemeClr val="accent4">
            <a:lumMod val="40000"/>
            <a:lumOff val="6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МБДОУ ДС № 44 </a:t>
          </a:r>
          <a:r>
            <a:rPr lang="ru-RU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«ЗОЛУШКА</a:t>
          </a:r>
          <a:r>
            <a:rPr lang="ru-RU" u="sng" dirty="0">
              <a:solidFill>
                <a:schemeClr val="tx1"/>
              </a:solidFill>
            </a:rPr>
            <a:t>»</a:t>
          </a:r>
        </a:p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МБДОУ ДС № 78 «</a:t>
          </a:r>
          <a:r>
            <a:rPr lang="ru-RU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ЁЛОЧКА</a:t>
          </a:r>
          <a:r>
            <a:rPr lang="ru-RU" u="sng" dirty="0">
              <a:solidFill>
                <a:schemeClr val="tx1"/>
              </a:solidFill>
            </a:rPr>
            <a:t>»</a:t>
          </a:r>
        </a:p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ЦЕНТРАЛЬНЫЙ</a:t>
          </a:r>
        </a:p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Р-Н</a:t>
          </a:r>
        </a:p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НОВЫЙ ГОРОД</a:t>
          </a:r>
          <a:endParaRPr lang="ru-RU" dirty="0"/>
        </a:p>
      </dgm:t>
    </dgm:pt>
    <dgm:pt modelId="{A078E68A-ACFD-4072-8EE1-ABFBF743C218}" type="parTrans" cxnId="{356AF217-1C0D-41A5-B667-E896630236A1}">
      <dgm:prSet/>
      <dgm:spPr/>
      <dgm:t>
        <a:bodyPr/>
        <a:lstStyle/>
        <a:p>
          <a:endParaRPr lang="ru-RU"/>
        </a:p>
      </dgm:t>
    </dgm:pt>
    <dgm:pt modelId="{EB89F369-3B16-40AA-8C13-5E08D9CF8C88}" type="sibTrans" cxnId="{356AF217-1C0D-41A5-B667-E896630236A1}">
      <dgm:prSet/>
      <dgm:spPr/>
      <dgm:t>
        <a:bodyPr/>
        <a:lstStyle/>
        <a:p>
          <a:endParaRPr lang="ru-RU"/>
        </a:p>
      </dgm:t>
    </dgm:pt>
    <dgm:pt modelId="{24494803-1D62-45F1-8ACE-B7CF56892191}">
      <dgm:prSet/>
      <dgm:spPr>
        <a:solidFill>
          <a:schemeClr val="accent4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*МАДОУ ЦРР - ДС № 111 </a:t>
          </a:r>
          <a:r>
            <a:rPr lang="ru-RU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«БАТЫР</a:t>
          </a:r>
          <a:r>
            <a:rPr lang="ru-RU" u="sng" dirty="0">
              <a:solidFill>
                <a:schemeClr val="tx1"/>
              </a:solidFill>
            </a:rPr>
            <a:t>»</a:t>
          </a:r>
        </a:p>
        <a:p>
          <a:endParaRPr lang="ru-RU" u="sng" dirty="0">
            <a:solidFill>
              <a:schemeClr val="tx1"/>
            </a:solidFill>
          </a:endParaRPr>
        </a:p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ЦЕНТРАЛЬНЫЙ Р-Н</a:t>
          </a:r>
        </a:p>
        <a:p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НОВЫЙ ГОРОД</a:t>
          </a:r>
          <a:endParaRPr lang="ru-RU" dirty="0"/>
        </a:p>
      </dgm:t>
    </dgm:pt>
    <dgm:pt modelId="{6FE67BE3-F2BA-4998-BB47-ECF65863E826}" type="parTrans" cxnId="{BB2BBF7D-11CB-4A03-B10D-0AA7437AD1F2}">
      <dgm:prSet/>
      <dgm:spPr/>
      <dgm:t>
        <a:bodyPr/>
        <a:lstStyle/>
        <a:p>
          <a:endParaRPr lang="ru-RU"/>
        </a:p>
      </dgm:t>
    </dgm:pt>
    <dgm:pt modelId="{2FEE281D-BFAE-4A70-BDA3-16BEE2094AF4}" type="sibTrans" cxnId="{BB2BBF7D-11CB-4A03-B10D-0AA7437AD1F2}">
      <dgm:prSet/>
      <dgm:spPr/>
      <dgm:t>
        <a:bodyPr/>
        <a:lstStyle/>
        <a:p>
          <a:endParaRPr lang="ru-RU"/>
        </a:p>
      </dgm:t>
    </dgm:pt>
    <dgm:pt modelId="{986CBAC0-E52B-4C42-84C7-746BB110276C}" type="pres">
      <dgm:prSet presAssocID="{AC80B802-7B6A-44B2-9730-0686638426F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8BE964-71E0-4C5E-86CA-ED625FD0DDF4}" type="pres">
      <dgm:prSet presAssocID="{DDD859C5-7873-48E1-8948-A3AEF99D3693}" presName="centerShape" presStyleLbl="node0" presStyleIdx="0" presStyleCnt="1" custScaleX="235971" custScaleY="167981" custLinFactNeighborX="0" custLinFactNeighborY="-862"/>
      <dgm:spPr/>
      <dgm:t>
        <a:bodyPr/>
        <a:lstStyle/>
        <a:p>
          <a:endParaRPr lang="ru-RU"/>
        </a:p>
      </dgm:t>
    </dgm:pt>
    <dgm:pt modelId="{CEC95601-8843-483F-A6D9-B197CF25858C}" type="pres">
      <dgm:prSet presAssocID="{8D35740B-0276-4555-A76B-89D42A2E390F}" presName="Name9" presStyleLbl="parChTrans1D2" presStyleIdx="0" presStyleCnt="6"/>
      <dgm:spPr/>
      <dgm:t>
        <a:bodyPr/>
        <a:lstStyle/>
        <a:p>
          <a:endParaRPr lang="ru-RU"/>
        </a:p>
      </dgm:t>
    </dgm:pt>
    <dgm:pt modelId="{46F7C5F9-0EC9-4CC3-A411-CA53A3E4FEEB}" type="pres">
      <dgm:prSet presAssocID="{8D35740B-0276-4555-A76B-89D42A2E390F}" presName="connTx" presStyleLbl="parChTrans1D2" presStyleIdx="0" presStyleCnt="6"/>
      <dgm:spPr/>
      <dgm:t>
        <a:bodyPr/>
        <a:lstStyle/>
        <a:p>
          <a:endParaRPr lang="ru-RU"/>
        </a:p>
      </dgm:t>
    </dgm:pt>
    <dgm:pt modelId="{7D20F977-27D8-40CE-BFA3-7FB05897BC77}" type="pres">
      <dgm:prSet presAssocID="{C6BE90A1-50DF-4D8B-85DC-5E8A6E7F355B}" presName="node" presStyleLbl="node1" presStyleIdx="0" presStyleCnt="6" custRadScaleRad="151630" custRadScaleInc="-1722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9A5DE8-742C-4B79-964D-9FC716F5A349}" type="pres">
      <dgm:prSet presAssocID="{3819F8F6-7228-4D55-ADA8-F7757BE3A247}" presName="Name9" presStyleLbl="parChTrans1D2" presStyleIdx="1" presStyleCnt="6"/>
      <dgm:spPr/>
      <dgm:t>
        <a:bodyPr/>
        <a:lstStyle/>
        <a:p>
          <a:endParaRPr lang="ru-RU"/>
        </a:p>
      </dgm:t>
    </dgm:pt>
    <dgm:pt modelId="{3F005443-4A64-4333-9C82-6672B9901880}" type="pres">
      <dgm:prSet presAssocID="{3819F8F6-7228-4D55-ADA8-F7757BE3A247}" presName="connTx" presStyleLbl="parChTrans1D2" presStyleIdx="1" presStyleCnt="6"/>
      <dgm:spPr/>
      <dgm:t>
        <a:bodyPr/>
        <a:lstStyle/>
        <a:p>
          <a:endParaRPr lang="ru-RU"/>
        </a:p>
      </dgm:t>
    </dgm:pt>
    <dgm:pt modelId="{A5D98768-F655-4207-A957-810930E7B938}" type="pres">
      <dgm:prSet presAssocID="{F6DF0044-A272-4EFE-8859-A0CD05F201A7}" presName="node" presStyleLbl="node1" presStyleIdx="1" presStyleCnt="6" custRadScaleRad="160088" custRadScaleInc="-148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B7B736-E067-4B5E-BEC6-141184948B1E}" type="pres">
      <dgm:prSet presAssocID="{C6FB8D28-1311-48A0-A789-8861301D2A04}" presName="Name9" presStyleLbl="parChTrans1D2" presStyleIdx="2" presStyleCnt="6"/>
      <dgm:spPr/>
      <dgm:t>
        <a:bodyPr/>
        <a:lstStyle/>
        <a:p>
          <a:endParaRPr lang="ru-RU"/>
        </a:p>
      </dgm:t>
    </dgm:pt>
    <dgm:pt modelId="{26280F53-86AD-4D8A-A5E8-150F8C3605F3}" type="pres">
      <dgm:prSet presAssocID="{C6FB8D28-1311-48A0-A789-8861301D2A04}" presName="connTx" presStyleLbl="parChTrans1D2" presStyleIdx="2" presStyleCnt="6"/>
      <dgm:spPr/>
      <dgm:t>
        <a:bodyPr/>
        <a:lstStyle/>
        <a:p>
          <a:endParaRPr lang="ru-RU"/>
        </a:p>
      </dgm:t>
    </dgm:pt>
    <dgm:pt modelId="{9B0471AF-6C37-4919-BA62-4879CC8E7F32}" type="pres">
      <dgm:prSet presAssocID="{38B4EC7A-28E1-4636-92F4-88263A882072}" presName="node" presStyleLbl="node1" presStyleIdx="2" presStyleCnt="6" custRadScaleRad="156458" custRadScaleInc="-95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EBDDF7-19BD-4433-BD8C-23C168729DC7}" type="pres">
      <dgm:prSet presAssocID="{878FBF9E-A104-401A-832B-7C7B7C4765C1}" presName="Name9" presStyleLbl="parChTrans1D2" presStyleIdx="3" presStyleCnt="6"/>
      <dgm:spPr/>
      <dgm:t>
        <a:bodyPr/>
        <a:lstStyle/>
        <a:p>
          <a:endParaRPr lang="ru-RU"/>
        </a:p>
      </dgm:t>
    </dgm:pt>
    <dgm:pt modelId="{2E0F4861-54DA-4B78-937F-D9870C857ADE}" type="pres">
      <dgm:prSet presAssocID="{878FBF9E-A104-401A-832B-7C7B7C4765C1}" presName="connTx" presStyleLbl="parChTrans1D2" presStyleIdx="3" presStyleCnt="6"/>
      <dgm:spPr/>
      <dgm:t>
        <a:bodyPr/>
        <a:lstStyle/>
        <a:p>
          <a:endParaRPr lang="ru-RU"/>
        </a:p>
      </dgm:t>
    </dgm:pt>
    <dgm:pt modelId="{08A03E03-204E-4104-8B6D-E7DAF883F030}" type="pres">
      <dgm:prSet presAssocID="{0845F675-7281-466B-82C6-E12F899B32F2}" presName="node" presStyleLbl="node1" presStyleIdx="3" presStyleCnt="6" custRadScaleRad="165966" custRadScaleInc="-1895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23E1DF-82BB-4D90-A408-9DE5FB90F2B6}" type="pres">
      <dgm:prSet presAssocID="{6FE67BE3-F2BA-4998-BB47-ECF65863E826}" presName="Name9" presStyleLbl="parChTrans1D2" presStyleIdx="4" presStyleCnt="6"/>
      <dgm:spPr/>
      <dgm:t>
        <a:bodyPr/>
        <a:lstStyle/>
        <a:p>
          <a:endParaRPr lang="ru-RU"/>
        </a:p>
      </dgm:t>
    </dgm:pt>
    <dgm:pt modelId="{069BC401-4558-443A-B17B-81D2EE165866}" type="pres">
      <dgm:prSet presAssocID="{6FE67BE3-F2BA-4998-BB47-ECF65863E826}" presName="connTx" presStyleLbl="parChTrans1D2" presStyleIdx="4" presStyleCnt="6"/>
      <dgm:spPr/>
      <dgm:t>
        <a:bodyPr/>
        <a:lstStyle/>
        <a:p>
          <a:endParaRPr lang="ru-RU"/>
        </a:p>
      </dgm:t>
    </dgm:pt>
    <dgm:pt modelId="{E5DBEEE0-B6B6-467B-8453-589B77325555}" type="pres">
      <dgm:prSet presAssocID="{24494803-1D62-45F1-8ACE-B7CF56892191}" presName="node" presStyleLbl="node1" presStyleIdx="4" presStyleCnt="6" custRadScaleRad="158955" custRadScaleInc="-109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175684-045C-48A8-B444-FC54FBEBC902}" type="pres">
      <dgm:prSet presAssocID="{A078E68A-ACFD-4072-8EE1-ABFBF743C218}" presName="Name9" presStyleLbl="parChTrans1D2" presStyleIdx="5" presStyleCnt="6"/>
      <dgm:spPr/>
      <dgm:t>
        <a:bodyPr/>
        <a:lstStyle/>
        <a:p>
          <a:endParaRPr lang="ru-RU"/>
        </a:p>
      </dgm:t>
    </dgm:pt>
    <dgm:pt modelId="{958E9853-E833-4164-8F91-64D81BFD48EB}" type="pres">
      <dgm:prSet presAssocID="{A078E68A-ACFD-4072-8EE1-ABFBF743C218}" presName="connTx" presStyleLbl="parChTrans1D2" presStyleIdx="5" presStyleCnt="6"/>
      <dgm:spPr/>
      <dgm:t>
        <a:bodyPr/>
        <a:lstStyle/>
        <a:p>
          <a:endParaRPr lang="ru-RU"/>
        </a:p>
      </dgm:t>
    </dgm:pt>
    <dgm:pt modelId="{67B9DA66-E428-44EE-BB5A-F2B354B3615A}" type="pres">
      <dgm:prSet presAssocID="{2F4FA9DD-5470-47D0-9D8A-7AB1559EF58E}" presName="node" presStyleLbl="node1" presStyleIdx="5" presStyleCnt="6" custRadScaleRad="150478" custRadScaleInc="-912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595EFB-A12C-4410-BBB7-46739678BFD2}" type="presOf" srcId="{0845F675-7281-466B-82C6-E12F899B32F2}" destId="{08A03E03-204E-4104-8B6D-E7DAF883F030}" srcOrd="0" destOrd="0" presId="urn:microsoft.com/office/officeart/2005/8/layout/radial1"/>
    <dgm:cxn modelId="{BB2BBF7D-11CB-4A03-B10D-0AA7437AD1F2}" srcId="{DDD859C5-7873-48E1-8948-A3AEF99D3693}" destId="{24494803-1D62-45F1-8ACE-B7CF56892191}" srcOrd="4" destOrd="0" parTransId="{6FE67BE3-F2BA-4998-BB47-ECF65863E826}" sibTransId="{2FEE281D-BFAE-4A70-BDA3-16BEE2094AF4}"/>
    <dgm:cxn modelId="{DCD7C84D-4578-43D8-8EDB-B08EF9822EA6}" srcId="{DDD859C5-7873-48E1-8948-A3AEF99D3693}" destId="{C6BE90A1-50DF-4D8B-85DC-5E8A6E7F355B}" srcOrd="0" destOrd="0" parTransId="{8D35740B-0276-4555-A76B-89D42A2E390F}" sibTransId="{326BDEB3-BEBA-4D35-B71C-121783FCE473}"/>
    <dgm:cxn modelId="{5323435F-C245-4824-A5C6-028C1C0DAEE5}" type="presOf" srcId="{C6FB8D28-1311-48A0-A789-8861301D2A04}" destId="{44B7B736-E067-4B5E-BEC6-141184948B1E}" srcOrd="0" destOrd="0" presId="urn:microsoft.com/office/officeart/2005/8/layout/radial1"/>
    <dgm:cxn modelId="{C4523D32-B418-400C-ACB5-C263391CBE4D}" type="presOf" srcId="{AC80B802-7B6A-44B2-9730-0686638426F6}" destId="{986CBAC0-E52B-4C42-84C7-746BB110276C}" srcOrd="0" destOrd="0" presId="urn:microsoft.com/office/officeart/2005/8/layout/radial1"/>
    <dgm:cxn modelId="{1F409EB3-B940-416F-83F5-51340134B4D7}" srcId="{AC80B802-7B6A-44B2-9730-0686638426F6}" destId="{DDD859C5-7873-48E1-8948-A3AEF99D3693}" srcOrd="0" destOrd="0" parTransId="{73996CB9-2B7D-4FED-82B5-40D0E8E55356}" sibTransId="{9CC5D013-DB36-4F0D-A712-F4ED3B4C1F31}"/>
    <dgm:cxn modelId="{828BE640-861B-4EB8-A1AC-486F0155DD58}" type="presOf" srcId="{6FE67BE3-F2BA-4998-BB47-ECF65863E826}" destId="{7B23E1DF-82BB-4D90-A408-9DE5FB90F2B6}" srcOrd="0" destOrd="0" presId="urn:microsoft.com/office/officeart/2005/8/layout/radial1"/>
    <dgm:cxn modelId="{206EC62C-D5F4-4F87-BC6A-8553F2994D94}" type="presOf" srcId="{38B4EC7A-28E1-4636-92F4-88263A882072}" destId="{9B0471AF-6C37-4919-BA62-4879CC8E7F32}" srcOrd="0" destOrd="0" presId="urn:microsoft.com/office/officeart/2005/8/layout/radial1"/>
    <dgm:cxn modelId="{C9023590-ECD1-4DFC-9959-07C4159A0322}" srcId="{DDD859C5-7873-48E1-8948-A3AEF99D3693}" destId="{F6DF0044-A272-4EFE-8859-A0CD05F201A7}" srcOrd="1" destOrd="0" parTransId="{3819F8F6-7228-4D55-ADA8-F7757BE3A247}" sibTransId="{D628AE91-C78B-47D0-B7E3-E2E1B606DE75}"/>
    <dgm:cxn modelId="{C5DB07D6-DDDD-4885-B482-BAF7C248C83E}" type="presOf" srcId="{C6BE90A1-50DF-4D8B-85DC-5E8A6E7F355B}" destId="{7D20F977-27D8-40CE-BFA3-7FB05897BC77}" srcOrd="0" destOrd="0" presId="urn:microsoft.com/office/officeart/2005/8/layout/radial1"/>
    <dgm:cxn modelId="{C9AD3425-BEBB-458B-92DE-B7268EA0E58C}" srcId="{AC80B802-7B6A-44B2-9730-0686638426F6}" destId="{D70E7467-A94B-4678-9203-07017B8EFEEF}" srcOrd="1" destOrd="0" parTransId="{A23056AD-8B61-4162-BF4B-EC4E2EA46A09}" sibTransId="{ADA99884-397D-449D-9DAE-EDE48D278C57}"/>
    <dgm:cxn modelId="{30BC64C9-470D-4C52-B069-D9E4252508DE}" type="presOf" srcId="{878FBF9E-A104-401A-832B-7C7B7C4765C1}" destId="{C6EBDDF7-19BD-4433-BD8C-23C168729DC7}" srcOrd="0" destOrd="0" presId="urn:microsoft.com/office/officeart/2005/8/layout/radial1"/>
    <dgm:cxn modelId="{428ED105-6FC6-42FA-AEC9-E41C3377E92E}" type="presOf" srcId="{24494803-1D62-45F1-8ACE-B7CF56892191}" destId="{E5DBEEE0-B6B6-467B-8453-589B77325555}" srcOrd="0" destOrd="0" presId="urn:microsoft.com/office/officeart/2005/8/layout/radial1"/>
    <dgm:cxn modelId="{50A71375-7D5A-4524-8DCE-9CE092603CC0}" type="presOf" srcId="{2F4FA9DD-5470-47D0-9D8A-7AB1559EF58E}" destId="{67B9DA66-E428-44EE-BB5A-F2B354B3615A}" srcOrd="0" destOrd="0" presId="urn:microsoft.com/office/officeart/2005/8/layout/radial1"/>
    <dgm:cxn modelId="{AF89AC77-39F3-4C61-9478-F74579B7450F}" type="presOf" srcId="{C6FB8D28-1311-48A0-A789-8861301D2A04}" destId="{26280F53-86AD-4D8A-A5E8-150F8C3605F3}" srcOrd="1" destOrd="0" presId="urn:microsoft.com/office/officeart/2005/8/layout/radial1"/>
    <dgm:cxn modelId="{369F7543-88CD-43F3-A4AD-6642B9077D98}" type="presOf" srcId="{8D35740B-0276-4555-A76B-89D42A2E390F}" destId="{CEC95601-8843-483F-A6D9-B197CF25858C}" srcOrd="0" destOrd="0" presId="urn:microsoft.com/office/officeart/2005/8/layout/radial1"/>
    <dgm:cxn modelId="{A9E1DBF5-45B6-462A-A183-4B0254E24346}" type="presOf" srcId="{3819F8F6-7228-4D55-ADA8-F7757BE3A247}" destId="{DB9A5DE8-742C-4B79-964D-9FC716F5A349}" srcOrd="0" destOrd="0" presId="urn:microsoft.com/office/officeart/2005/8/layout/radial1"/>
    <dgm:cxn modelId="{6322F11C-4AAD-4641-A197-A44F29209AA1}" type="presOf" srcId="{3819F8F6-7228-4D55-ADA8-F7757BE3A247}" destId="{3F005443-4A64-4333-9C82-6672B9901880}" srcOrd="1" destOrd="0" presId="urn:microsoft.com/office/officeart/2005/8/layout/radial1"/>
    <dgm:cxn modelId="{7D599C16-43A0-49E5-921A-EEF64E84D0FD}" srcId="{DDD859C5-7873-48E1-8948-A3AEF99D3693}" destId="{38B4EC7A-28E1-4636-92F4-88263A882072}" srcOrd="2" destOrd="0" parTransId="{C6FB8D28-1311-48A0-A789-8861301D2A04}" sibTransId="{677E69F9-DA5A-409D-ACFA-0E104AEF82BA}"/>
    <dgm:cxn modelId="{356AF217-1C0D-41A5-B667-E896630236A1}" srcId="{DDD859C5-7873-48E1-8948-A3AEF99D3693}" destId="{2F4FA9DD-5470-47D0-9D8A-7AB1559EF58E}" srcOrd="5" destOrd="0" parTransId="{A078E68A-ACFD-4072-8EE1-ABFBF743C218}" sibTransId="{EB89F369-3B16-40AA-8C13-5E08D9CF8C88}"/>
    <dgm:cxn modelId="{9F924420-8D42-421C-9BAE-5845D22BB001}" type="presOf" srcId="{A078E68A-ACFD-4072-8EE1-ABFBF743C218}" destId="{84175684-045C-48A8-B444-FC54FBEBC902}" srcOrd="0" destOrd="0" presId="urn:microsoft.com/office/officeart/2005/8/layout/radial1"/>
    <dgm:cxn modelId="{E357B1AA-10BC-4221-8CFE-7FC65B16873B}" type="presOf" srcId="{DDD859C5-7873-48E1-8948-A3AEF99D3693}" destId="{358BE964-71E0-4C5E-86CA-ED625FD0DDF4}" srcOrd="0" destOrd="0" presId="urn:microsoft.com/office/officeart/2005/8/layout/radial1"/>
    <dgm:cxn modelId="{428BFA26-2B22-42A3-94E4-5B6789496C7C}" srcId="{DDD859C5-7873-48E1-8948-A3AEF99D3693}" destId="{0845F675-7281-466B-82C6-E12F899B32F2}" srcOrd="3" destOrd="0" parTransId="{878FBF9E-A104-401A-832B-7C7B7C4765C1}" sibTransId="{0C4E7178-F0CB-447F-AC22-ECDFF9A544EF}"/>
    <dgm:cxn modelId="{D1C7986E-C609-49A3-8EC8-7A219EBD8D63}" type="presOf" srcId="{8D35740B-0276-4555-A76B-89D42A2E390F}" destId="{46F7C5F9-0EC9-4CC3-A411-CA53A3E4FEEB}" srcOrd="1" destOrd="0" presId="urn:microsoft.com/office/officeart/2005/8/layout/radial1"/>
    <dgm:cxn modelId="{D97ECB5F-C5F9-4E3A-AEAB-C8BFBEACD216}" type="presOf" srcId="{A078E68A-ACFD-4072-8EE1-ABFBF743C218}" destId="{958E9853-E833-4164-8F91-64D81BFD48EB}" srcOrd="1" destOrd="0" presId="urn:microsoft.com/office/officeart/2005/8/layout/radial1"/>
    <dgm:cxn modelId="{84A2899E-2ED9-4CC2-86B4-E508349014E7}" type="presOf" srcId="{F6DF0044-A272-4EFE-8859-A0CD05F201A7}" destId="{A5D98768-F655-4207-A957-810930E7B938}" srcOrd="0" destOrd="0" presId="urn:microsoft.com/office/officeart/2005/8/layout/radial1"/>
    <dgm:cxn modelId="{D10E3AF5-A35A-4635-BD47-67FC41E63BA2}" type="presOf" srcId="{6FE67BE3-F2BA-4998-BB47-ECF65863E826}" destId="{069BC401-4558-443A-B17B-81D2EE165866}" srcOrd="1" destOrd="0" presId="urn:microsoft.com/office/officeart/2005/8/layout/radial1"/>
    <dgm:cxn modelId="{5F59184A-1247-407A-A25D-F046C096C454}" type="presOf" srcId="{878FBF9E-A104-401A-832B-7C7B7C4765C1}" destId="{2E0F4861-54DA-4B78-937F-D9870C857ADE}" srcOrd="1" destOrd="0" presId="urn:microsoft.com/office/officeart/2005/8/layout/radial1"/>
    <dgm:cxn modelId="{BA5D399F-9397-40F1-A324-96A8CC8241A3}" type="presParOf" srcId="{986CBAC0-E52B-4C42-84C7-746BB110276C}" destId="{358BE964-71E0-4C5E-86CA-ED625FD0DDF4}" srcOrd="0" destOrd="0" presId="urn:microsoft.com/office/officeart/2005/8/layout/radial1"/>
    <dgm:cxn modelId="{213E2CEA-A0D2-4337-85E4-7DF8336454F0}" type="presParOf" srcId="{986CBAC0-E52B-4C42-84C7-746BB110276C}" destId="{CEC95601-8843-483F-A6D9-B197CF25858C}" srcOrd="1" destOrd="0" presId="urn:microsoft.com/office/officeart/2005/8/layout/radial1"/>
    <dgm:cxn modelId="{D1C8ACED-E131-419E-AF50-E8D24913455F}" type="presParOf" srcId="{CEC95601-8843-483F-A6D9-B197CF25858C}" destId="{46F7C5F9-0EC9-4CC3-A411-CA53A3E4FEEB}" srcOrd="0" destOrd="0" presId="urn:microsoft.com/office/officeart/2005/8/layout/radial1"/>
    <dgm:cxn modelId="{BE2B3CFF-0B54-433B-A44E-8404C8216139}" type="presParOf" srcId="{986CBAC0-E52B-4C42-84C7-746BB110276C}" destId="{7D20F977-27D8-40CE-BFA3-7FB05897BC77}" srcOrd="2" destOrd="0" presId="urn:microsoft.com/office/officeart/2005/8/layout/radial1"/>
    <dgm:cxn modelId="{73E28E99-7FAF-413F-91DF-8425674B3C09}" type="presParOf" srcId="{986CBAC0-E52B-4C42-84C7-746BB110276C}" destId="{DB9A5DE8-742C-4B79-964D-9FC716F5A349}" srcOrd="3" destOrd="0" presId="urn:microsoft.com/office/officeart/2005/8/layout/radial1"/>
    <dgm:cxn modelId="{0865DF32-66AA-437C-80A4-2EE83AC485A0}" type="presParOf" srcId="{DB9A5DE8-742C-4B79-964D-9FC716F5A349}" destId="{3F005443-4A64-4333-9C82-6672B9901880}" srcOrd="0" destOrd="0" presId="urn:microsoft.com/office/officeart/2005/8/layout/radial1"/>
    <dgm:cxn modelId="{602952F8-DEB7-41C7-84F0-ABF2309CB443}" type="presParOf" srcId="{986CBAC0-E52B-4C42-84C7-746BB110276C}" destId="{A5D98768-F655-4207-A957-810930E7B938}" srcOrd="4" destOrd="0" presId="urn:microsoft.com/office/officeart/2005/8/layout/radial1"/>
    <dgm:cxn modelId="{AAC24ED5-6A2B-4D49-A7F6-12F237790601}" type="presParOf" srcId="{986CBAC0-E52B-4C42-84C7-746BB110276C}" destId="{44B7B736-E067-4B5E-BEC6-141184948B1E}" srcOrd="5" destOrd="0" presId="urn:microsoft.com/office/officeart/2005/8/layout/radial1"/>
    <dgm:cxn modelId="{599A1147-978E-4E02-911E-95D48210EF54}" type="presParOf" srcId="{44B7B736-E067-4B5E-BEC6-141184948B1E}" destId="{26280F53-86AD-4D8A-A5E8-150F8C3605F3}" srcOrd="0" destOrd="0" presId="urn:microsoft.com/office/officeart/2005/8/layout/radial1"/>
    <dgm:cxn modelId="{13665065-F821-46CC-988A-7F3FB05F7963}" type="presParOf" srcId="{986CBAC0-E52B-4C42-84C7-746BB110276C}" destId="{9B0471AF-6C37-4919-BA62-4879CC8E7F32}" srcOrd="6" destOrd="0" presId="urn:microsoft.com/office/officeart/2005/8/layout/radial1"/>
    <dgm:cxn modelId="{52299622-D93F-4DCF-B430-CE9FCDECD62A}" type="presParOf" srcId="{986CBAC0-E52B-4C42-84C7-746BB110276C}" destId="{C6EBDDF7-19BD-4433-BD8C-23C168729DC7}" srcOrd="7" destOrd="0" presId="urn:microsoft.com/office/officeart/2005/8/layout/radial1"/>
    <dgm:cxn modelId="{70D5A347-C6DE-4DB4-BC6E-82356D1AB1B5}" type="presParOf" srcId="{C6EBDDF7-19BD-4433-BD8C-23C168729DC7}" destId="{2E0F4861-54DA-4B78-937F-D9870C857ADE}" srcOrd="0" destOrd="0" presId="urn:microsoft.com/office/officeart/2005/8/layout/radial1"/>
    <dgm:cxn modelId="{D9891FF6-2DB1-42A0-A550-2711E258A7C5}" type="presParOf" srcId="{986CBAC0-E52B-4C42-84C7-746BB110276C}" destId="{08A03E03-204E-4104-8B6D-E7DAF883F030}" srcOrd="8" destOrd="0" presId="urn:microsoft.com/office/officeart/2005/8/layout/radial1"/>
    <dgm:cxn modelId="{35279BCD-2F9E-4005-9A53-3589A572B23B}" type="presParOf" srcId="{986CBAC0-E52B-4C42-84C7-746BB110276C}" destId="{7B23E1DF-82BB-4D90-A408-9DE5FB90F2B6}" srcOrd="9" destOrd="0" presId="urn:microsoft.com/office/officeart/2005/8/layout/radial1"/>
    <dgm:cxn modelId="{53E48D28-C31F-4497-BD2E-461FB1B4FFBE}" type="presParOf" srcId="{7B23E1DF-82BB-4D90-A408-9DE5FB90F2B6}" destId="{069BC401-4558-443A-B17B-81D2EE165866}" srcOrd="0" destOrd="0" presId="urn:microsoft.com/office/officeart/2005/8/layout/radial1"/>
    <dgm:cxn modelId="{D8895F30-722A-4CE2-84E5-A9616D54C8A0}" type="presParOf" srcId="{986CBAC0-E52B-4C42-84C7-746BB110276C}" destId="{E5DBEEE0-B6B6-467B-8453-589B77325555}" srcOrd="10" destOrd="0" presId="urn:microsoft.com/office/officeart/2005/8/layout/radial1"/>
    <dgm:cxn modelId="{B781A60D-D3E2-4824-B123-C1865B7FD5B3}" type="presParOf" srcId="{986CBAC0-E52B-4C42-84C7-746BB110276C}" destId="{84175684-045C-48A8-B444-FC54FBEBC902}" srcOrd="11" destOrd="0" presId="urn:microsoft.com/office/officeart/2005/8/layout/radial1"/>
    <dgm:cxn modelId="{D079FB8E-F97F-41E8-9D84-BE05EE28F213}" type="presParOf" srcId="{84175684-045C-48A8-B444-FC54FBEBC902}" destId="{958E9853-E833-4164-8F91-64D81BFD48EB}" srcOrd="0" destOrd="0" presId="urn:microsoft.com/office/officeart/2005/8/layout/radial1"/>
    <dgm:cxn modelId="{82982F0A-EF1F-4092-B831-9D6F65181348}" type="presParOf" srcId="{986CBAC0-E52B-4C42-84C7-746BB110276C}" destId="{67B9DA66-E428-44EE-BB5A-F2B354B3615A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80B802-7B6A-44B2-9730-0686638426F6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BE90A1-50DF-4D8B-85DC-5E8A6E7F355B}">
      <dgm:prSet phldrT="[Текст]" custT="1"/>
      <dgm:spPr>
        <a:solidFill>
          <a:srgbClr val="00B0F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МБДОУ ДС  «КОЯШКАЙ</a:t>
          </a:r>
          <a:r>
            <a:rPr lang="ru-RU" sz="800" dirty="0">
              <a:solidFill>
                <a:schemeClr val="tx1"/>
              </a:solidFill>
            </a:rPr>
            <a:t>», </a:t>
          </a:r>
          <a:r>
            <a:rPr lang="ru-RU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«ПЕТУШОК</a:t>
          </a:r>
          <a:r>
            <a:rPr lang="ru-RU" sz="800" dirty="0">
              <a:solidFill>
                <a:schemeClr val="tx1"/>
              </a:solidFill>
            </a:rPr>
            <a:t>», </a:t>
          </a:r>
          <a:r>
            <a:rPr lang="ru-RU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«ТОПОЛЕК</a:t>
          </a:r>
          <a:r>
            <a:rPr lang="ru-RU" sz="800" dirty="0">
              <a:solidFill>
                <a:schemeClr val="tx1"/>
              </a:solidFill>
            </a:rPr>
            <a:t>»</a:t>
          </a:r>
        </a:p>
        <a:p>
          <a:r>
            <a:rPr lang="ru-RU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ТУКАЕВСКИЙ Р-Н</a:t>
          </a:r>
        </a:p>
      </dgm:t>
    </dgm:pt>
    <dgm:pt modelId="{8D35740B-0276-4555-A76B-89D42A2E390F}" type="parTrans" cxnId="{DCD7C84D-4578-43D8-8EDB-B08EF9822EA6}">
      <dgm:prSet/>
      <dgm:spPr/>
      <dgm:t>
        <a:bodyPr/>
        <a:lstStyle/>
        <a:p>
          <a:endParaRPr lang="ru-RU"/>
        </a:p>
      </dgm:t>
    </dgm:pt>
    <dgm:pt modelId="{326BDEB3-BEBA-4D35-B71C-121783FCE473}" type="sibTrans" cxnId="{DCD7C84D-4578-43D8-8EDB-B08EF9822EA6}">
      <dgm:prSet/>
      <dgm:spPr/>
      <dgm:t>
        <a:bodyPr/>
        <a:lstStyle/>
        <a:p>
          <a:endParaRPr lang="ru-RU"/>
        </a:p>
      </dgm:t>
    </dgm:pt>
    <dgm:pt modelId="{F6DF0044-A272-4EFE-8859-A0CD05F201A7}">
      <dgm:prSet phldrT="[Текст]" custT="1"/>
      <dgm:spPr>
        <a:solidFill>
          <a:srgbClr val="00FFCC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МБДОУ ДС  </a:t>
          </a:r>
          <a:r>
            <a:rPr lang="ru-RU" sz="10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«ТЕРЕМОК»</a:t>
          </a:r>
        </a:p>
        <a:p>
          <a:r>
            <a:rPr lang="ru-RU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Г. МАМАДЫШ </a:t>
          </a:r>
        </a:p>
      </dgm:t>
    </dgm:pt>
    <dgm:pt modelId="{3819F8F6-7228-4D55-ADA8-F7757BE3A247}" type="parTrans" cxnId="{C9023590-ECD1-4DFC-9959-07C4159A0322}">
      <dgm:prSet/>
      <dgm:spPr/>
      <dgm:t>
        <a:bodyPr/>
        <a:lstStyle/>
        <a:p>
          <a:endParaRPr lang="ru-RU"/>
        </a:p>
      </dgm:t>
    </dgm:pt>
    <dgm:pt modelId="{D628AE91-C78B-47D0-B7E3-E2E1B606DE75}" type="sibTrans" cxnId="{C9023590-ECD1-4DFC-9959-07C4159A0322}">
      <dgm:prSet/>
      <dgm:spPr/>
      <dgm:t>
        <a:bodyPr/>
        <a:lstStyle/>
        <a:p>
          <a:endParaRPr lang="ru-RU"/>
        </a:p>
      </dgm:t>
    </dgm:pt>
    <dgm:pt modelId="{38B4EC7A-28E1-4636-92F4-88263A882072}">
      <dgm:prSet phldrT="[Текст]" custT="1"/>
      <dgm:spPr>
        <a:solidFill>
          <a:srgbClr val="00B0F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МАДОУ ДС №110  </a:t>
          </a:r>
          <a:r>
            <a:rPr lang="ru-RU" sz="10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«КУРОЧКА РЯБА»</a:t>
          </a:r>
          <a:endParaRPr lang="ru-RU" sz="1000" dirty="0"/>
        </a:p>
      </dgm:t>
    </dgm:pt>
    <dgm:pt modelId="{C6FB8D28-1311-48A0-A789-8861301D2A04}" type="parTrans" cxnId="{7D599C16-43A0-49E5-921A-EEF64E84D0FD}">
      <dgm:prSet/>
      <dgm:spPr/>
      <dgm:t>
        <a:bodyPr/>
        <a:lstStyle/>
        <a:p>
          <a:endParaRPr lang="ru-RU"/>
        </a:p>
      </dgm:t>
    </dgm:pt>
    <dgm:pt modelId="{677E69F9-DA5A-409D-ACFA-0E104AEF82BA}" type="sibTrans" cxnId="{7D599C16-43A0-49E5-921A-EEF64E84D0FD}">
      <dgm:prSet/>
      <dgm:spPr/>
      <dgm:t>
        <a:bodyPr/>
        <a:lstStyle/>
        <a:p>
          <a:endParaRPr lang="ru-RU"/>
        </a:p>
      </dgm:t>
    </dgm:pt>
    <dgm:pt modelId="{D70E7467-A94B-4678-9203-07017B8EFEEF}">
      <dgm:prSet/>
      <dgm:spPr/>
      <dgm:t>
        <a:bodyPr/>
        <a:lstStyle/>
        <a:p>
          <a:endParaRPr lang="ru-RU" dirty="0"/>
        </a:p>
      </dgm:t>
    </dgm:pt>
    <dgm:pt modelId="{A23056AD-8B61-4162-BF4B-EC4E2EA46A09}" type="parTrans" cxnId="{C9AD3425-BEBB-458B-92DE-B7268EA0E58C}">
      <dgm:prSet/>
      <dgm:spPr/>
      <dgm:t>
        <a:bodyPr/>
        <a:lstStyle/>
        <a:p>
          <a:endParaRPr lang="ru-RU"/>
        </a:p>
      </dgm:t>
    </dgm:pt>
    <dgm:pt modelId="{ADA99884-397D-449D-9DAE-EDE48D278C57}" type="sibTrans" cxnId="{C9AD3425-BEBB-458B-92DE-B7268EA0E58C}">
      <dgm:prSet/>
      <dgm:spPr/>
      <dgm:t>
        <a:bodyPr/>
        <a:lstStyle/>
        <a:p>
          <a:endParaRPr lang="ru-RU"/>
        </a:p>
      </dgm:t>
    </dgm:pt>
    <dgm:pt modelId="{2F4FA9DD-5470-47D0-9D8A-7AB1559EF58E}">
      <dgm:prSet custT="1"/>
      <dgm:spPr>
        <a:solidFill>
          <a:srgbClr val="93D6EB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sz="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</a:t>
          </a:r>
          <a:r>
            <a:rPr lang="ru-RU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МБДОУ ДС №82 </a:t>
          </a:r>
        </a:p>
        <a:p>
          <a:r>
            <a:rPr lang="ru-RU" sz="8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«ПОДСОЛНУШЕК»</a:t>
          </a:r>
        </a:p>
        <a:p>
          <a:r>
            <a:rPr lang="ru-RU" sz="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АВТОЗАВОДСКИЙ </a:t>
          </a:r>
        </a:p>
        <a:p>
          <a:r>
            <a:rPr lang="ru-RU" sz="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Р-Н</a:t>
          </a:r>
        </a:p>
        <a:p>
          <a:r>
            <a:rPr lang="ru-RU" sz="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НОВЫЙ ГОРОД</a:t>
          </a:r>
          <a:endParaRPr lang="ru-RU" sz="700" dirty="0"/>
        </a:p>
      </dgm:t>
    </dgm:pt>
    <dgm:pt modelId="{A078E68A-ACFD-4072-8EE1-ABFBF743C218}" type="parTrans" cxnId="{356AF217-1C0D-41A5-B667-E896630236A1}">
      <dgm:prSet/>
      <dgm:spPr/>
      <dgm:t>
        <a:bodyPr/>
        <a:lstStyle/>
        <a:p>
          <a:endParaRPr lang="ru-RU"/>
        </a:p>
      </dgm:t>
    </dgm:pt>
    <dgm:pt modelId="{EB89F369-3B16-40AA-8C13-5E08D9CF8C88}" type="sibTrans" cxnId="{356AF217-1C0D-41A5-B667-E896630236A1}">
      <dgm:prSet/>
      <dgm:spPr/>
      <dgm:t>
        <a:bodyPr/>
        <a:lstStyle/>
        <a:p>
          <a:endParaRPr lang="ru-RU"/>
        </a:p>
      </dgm:t>
    </dgm:pt>
    <dgm:pt modelId="{C9B11921-8151-419F-AFF1-A75C2CF2C608}">
      <dgm:prSet custT="1"/>
      <dgm:spPr>
        <a:solidFill>
          <a:srgbClr val="0070C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sz="10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СЕМЕЙНАЯ КЛИНИКА «ТАНАР»</a:t>
          </a:r>
        </a:p>
        <a:p>
          <a:endParaRPr lang="ru-RU" sz="1000" b="1" u="sng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10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ЦПМСС №85</a:t>
          </a:r>
        </a:p>
      </dgm:t>
    </dgm:pt>
    <dgm:pt modelId="{E2D2EAA3-3C39-4EF9-95A2-6F1EAD38A08E}" type="parTrans" cxnId="{E804831F-0702-44D3-92AC-E71E30A923B6}">
      <dgm:prSet/>
      <dgm:spPr/>
      <dgm:t>
        <a:bodyPr/>
        <a:lstStyle/>
        <a:p>
          <a:endParaRPr lang="ru-RU"/>
        </a:p>
      </dgm:t>
    </dgm:pt>
    <dgm:pt modelId="{EE32F9D3-1D2D-4908-9B49-10B31D77CCC9}" type="sibTrans" cxnId="{E804831F-0702-44D3-92AC-E71E30A923B6}">
      <dgm:prSet/>
      <dgm:spPr/>
      <dgm:t>
        <a:bodyPr/>
        <a:lstStyle/>
        <a:p>
          <a:endParaRPr lang="ru-RU"/>
        </a:p>
      </dgm:t>
    </dgm:pt>
    <dgm:pt modelId="{81F0ECDB-B3E6-46B0-AAAD-B29A7491D867}">
      <dgm:prSet custScaleX="107628" custScaleY="95302" custRadScaleRad="122755" custRadScaleInc="5256"/>
      <dgm:spPr>
        <a:solidFill>
          <a:srgbClr val="0070C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endParaRPr lang="ru-RU" dirty="0"/>
        </a:p>
      </dgm:t>
    </dgm:pt>
    <dgm:pt modelId="{8FBA8E18-EE7C-403E-B879-6150D3C54759}" type="parTrans" cxnId="{26977BCF-CE20-44F8-A93B-5875273A46FE}">
      <dgm:prSet/>
      <dgm:spPr/>
      <dgm:t>
        <a:bodyPr/>
        <a:lstStyle/>
        <a:p>
          <a:endParaRPr lang="ru-RU"/>
        </a:p>
      </dgm:t>
    </dgm:pt>
    <dgm:pt modelId="{DAA1DFED-D063-4D0D-8300-6ED599105EF7}" type="sibTrans" cxnId="{26977BCF-CE20-44F8-A93B-5875273A46FE}">
      <dgm:prSet/>
      <dgm:spPr/>
      <dgm:t>
        <a:bodyPr/>
        <a:lstStyle/>
        <a:p>
          <a:endParaRPr lang="ru-RU"/>
        </a:p>
      </dgm:t>
    </dgm:pt>
    <dgm:pt modelId="{9109A213-6DD5-4A64-A86D-D16561EF18B9}">
      <dgm:prSet custT="1"/>
      <dgm:spPr>
        <a:solidFill>
          <a:srgbClr val="0070C0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r>
            <a:rPr lang="ru-RU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МАДОУ ДС №117</a:t>
          </a:r>
        </a:p>
        <a:p>
          <a:pPr algn="ctr"/>
          <a:r>
            <a:rPr lang="ru-RU" sz="8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«УЕНЧЫК» </a:t>
          </a:r>
        </a:p>
        <a:p>
          <a:pPr algn="ctr"/>
          <a:r>
            <a:rPr lang="ru-RU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МАДОУ ДС №100</a:t>
          </a:r>
        </a:p>
        <a:p>
          <a:pPr algn="ctr"/>
          <a:r>
            <a:rPr lang="ru-RU" sz="8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«ЖАР-ПТИЦА» </a:t>
          </a:r>
        </a:p>
        <a:p>
          <a:pPr algn="ctr"/>
          <a:r>
            <a:rPr lang="ru-RU" sz="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Центральный </a:t>
          </a:r>
        </a:p>
        <a:p>
          <a:pPr algn="ctr"/>
          <a:r>
            <a:rPr lang="ru-RU" sz="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Р-Н</a:t>
          </a:r>
        </a:p>
        <a:p>
          <a:pPr algn="ctr"/>
          <a:r>
            <a:rPr lang="ru-RU" sz="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НОВЫЙ ГОРОД</a:t>
          </a:r>
          <a:endParaRPr lang="ru-RU" sz="700" dirty="0"/>
        </a:p>
      </dgm:t>
    </dgm:pt>
    <dgm:pt modelId="{73FEA037-4C87-4725-9BA5-C703386508EE}" type="parTrans" cxnId="{116C224D-E11B-4883-B4EC-031C4BC163A2}">
      <dgm:prSet/>
      <dgm:spPr/>
      <dgm:t>
        <a:bodyPr/>
        <a:lstStyle/>
        <a:p>
          <a:endParaRPr lang="ru-RU"/>
        </a:p>
      </dgm:t>
    </dgm:pt>
    <dgm:pt modelId="{3B875FC7-6F63-4697-9F2E-05BB4F8B9686}" type="sibTrans" cxnId="{116C224D-E11B-4883-B4EC-031C4BC163A2}">
      <dgm:prSet/>
      <dgm:spPr/>
      <dgm:t>
        <a:bodyPr/>
        <a:lstStyle/>
        <a:p>
          <a:endParaRPr lang="ru-RU"/>
        </a:p>
      </dgm:t>
    </dgm:pt>
    <dgm:pt modelId="{7A34678D-B912-4BED-AD25-43894EB1B86D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9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ПЕРВИЧНАЯ ПРОФСОЮЗНАЯ ОРГАНИЗАЦИЯ</a:t>
          </a:r>
        </a:p>
        <a:p>
          <a:endParaRPr lang="ru-RU" sz="900" b="1" u="sng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9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СОЮЗ ОТЦОВ</a:t>
          </a:r>
        </a:p>
      </dgm:t>
    </dgm:pt>
    <dgm:pt modelId="{BA1614DF-A45B-485B-82E3-EEC6A24028C7}" type="parTrans" cxnId="{7389A567-71C2-42E2-AFB2-80810B5CD147}">
      <dgm:prSet/>
      <dgm:spPr/>
      <dgm:t>
        <a:bodyPr/>
        <a:lstStyle/>
        <a:p>
          <a:endParaRPr lang="ru-RU"/>
        </a:p>
      </dgm:t>
    </dgm:pt>
    <dgm:pt modelId="{147DAE1F-E943-40B8-A68C-C55CDA8C84FA}" type="sibTrans" cxnId="{7389A567-71C2-42E2-AFB2-80810B5CD147}">
      <dgm:prSet/>
      <dgm:spPr/>
      <dgm:t>
        <a:bodyPr/>
        <a:lstStyle/>
        <a:p>
          <a:endParaRPr lang="ru-RU"/>
        </a:p>
      </dgm:t>
    </dgm:pt>
    <dgm:pt modelId="{E9EA8438-9260-417D-BE6C-82EE8860726F}">
      <dgm:prSet custT="1"/>
      <dgm:spPr>
        <a:solidFill>
          <a:schemeClr val="accent1"/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ru-RU" sz="8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ЦЕНТРАЛЬНАЯ БИБЛИОТЕЧНАЯ СИСТЕМА</a:t>
          </a:r>
        </a:p>
        <a:p>
          <a:endParaRPr lang="ru-RU" sz="800" b="1" u="sng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10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ГИБДД</a:t>
          </a:r>
        </a:p>
        <a:p>
          <a:endParaRPr lang="ru-RU" sz="800" b="1" u="sng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DBDC1EE-9FDB-428B-904D-AADD803C9205}" type="parTrans" cxnId="{473BAA49-0269-4A42-8D52-B2EF9A309D87}">
      <dgm:prSet/>
      <dgm:spPr/>
      <dgm:t>
        <a:bodyPr/>
        <a:lstStyle/>
        <a:p>
          <a:endParaRPr lang="ru-RU"/>
        </a:p>
      </dgm:t>
    </dgm:pt>
    <dgm:pt modelId="{47F64CC4-AFC2-4C0A-AB49-C6EA33DF16B6}" type="sibTrans" cxnId="{473BAA49-0269-4A42-8D52-B2EF9A309D87}">
      <dgm:prSet/>
      <dgm:spPr/>
      <dgm:t>
        <a:bodyPr/>
        <a:lstStyle/>
        <a:p>
          <a:endParaRPr lang="ru-RU"/>
        </a:p>
      </dgm:t>
    </dgm:pt>
    <dgm:pt modelId="{DDD859C5-7873-48E1-8948-A3AEF99D3693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2">
              <a:lumMod val="20000"/>
              <a:lumOff val="80000"/>
            </a:schemeClr>
          </a:solidFill>
        </a:ln>
      </dgm:spPr>
      <dgm:t>
        <a:bodyPr/>
        <a:lstStyle/>
        <a:p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МАДОУ ДС № 95 «БАЛКЫШ</a:t>
          </a:r>
          <a:r>
            <a:rPr lang="ru-RU" sz="1400" dirty="0">
              <a:solidFill>
                <a:schemeClr val="tx1"/>
              </a:solidFill>
            </a:rPr>
            <a:t>»</a:t>
          </a:r>
        </a:p>
      </dgm:t>
    </dgm:pt>
    <dgm:pt modelId="{9CC5D013-DB36-4F0D-A712-F4ED3B4C1F31}" type="sibTrans" cxnId="{1F409EB3-B940-416F-83F5-51340134B4D7}">
      <dgm:prSet/>
      <dgm:spPr/>
      <dgm:t>
        <a:bodyPr/>
        <a:lstStyle/>
        <a:p>
          <a:endParaRPr lang="ru-RU"/>
        </a:p>
      </dgm:t>
    </dgm:pt>
    <dgm:pt modelId="{73996CB9-2B7D-4FED-82B5-40D0E8E55356}" type="parTrans" cxnId="{1F409EB3-B940-416F-83F5-51340134B4D7}">
      <dgm:prSet/>
      <dgm:spPr/>
      <dgm:t>
        <a:bodyPr/>
        <a:lstStyle/>
        <a:p>
          <a:endParaRPr lang="ru-RU"/>
        </a:p>
      </dgm:t>
    </dgm:pt>
    <dgm:pt modelId="{986CBAC0-E52B-4C42-84C7-746BB110276C}" type="pres">
      <dgm:prSet presAssocID="{AC80B802-7B6A-44B2-9730-0686638426F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8BE964-71E0-4C5E-86CA-ED625FD0DDF4}" type="pres">
      <dgm:prSet presAssocID="{DDD859C5-7873-48E1-8948-A3AEF99D3693}" presName="centerShape" presStyleLbl="node0" presStyleIdx="0" presStyleCnt="1" custScaleX="235971" custScaleY="167981" custLinFactNeighborX="0" custLinFactNeighborY="-862"/>
      <dgm:spPr/>
      <dgm:t>
        <a:bodyPr/>
        <a:lstStyle/>
        <a:p>
          <a:endParaRPr lang="ru-RU"/>
        </a:p>
      </dgm:t>
    </dgm:pt>
    <dgm:pt modelId="{CEC95601-8843-483F-A6D9-B197CF25858C}" type="pres">
      <dgm:prSet presAssocID="{8D35740B-0276-4555-A76B-89D42A2E390F}" presName="Name9" presStyleLbl="parChTrans1D2" presStyleIdx="0" presStyleCnt="8"/>
      <dgm:spPr/>
      <dgm:t>
        <a:bodyPr/>
        <a:lstStyle/>
        <a:p>
          <a:endParaRPr lang="ru-RU"/>
        </a:p>
      </dgm:t>
    </dgm:pt>
    <dgm:pt modelId="{46F7C5F9-0EC9-4CC3-A411-CA53A3E4FEEB}" type="pres">
      <dgm:prSet presAssocID="{8D35740B-0276-4555-A76B-89D42A2E390F}" presName="connTx" presStyleLbl="parChTrans1D2" presStyleIdx="0" presStyleCnt="8"/>
      <dgm:spPr/>
      <dgm:t>
        <a:bodyPr/>
        <a:lstStyle/>
        <a:p>
          <a:endParaRPr lang="ru-RU"/>
        </a:p>
      </dgm:t>
    </dgm:pt>
    <dgm:pt modelId="{7D20F977-27D8-40CE-BFA3-7FB05897BC77}" type="pres">
      <dgm:prSet presAssocID="{C6BE90A1-50DF-4D8B-85DC-5E8A6E7F355B}" presName="node" presStyleLbl="node1" presStyleIdx="0" presStyleCnt="8" custScaleX="114419" custRadScaleRad="124800" custRadScaleInc="-2308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9A5DE8-742C-4B79-964D-9FC716F5A349}" type="pres">
      <dgm:prSet presAssocID="{3819F8F6-7228-4D55-ADA8-F7757BE3A247}" presName="Name9" presStyleLbl="parChTrans1D2" presStyleIdx="1" presStyleCnt="8"/>
      <dgm:spPr/>
      <dgm:t>
        <a:bodyPr/>
        <a:lstStyle/>
        <a:p>
          <a:endParaRPr lang="ru-RU"/>
        </a:p>
      </dgm:t>
    </dgm:pt>
    <dgm:pt modelId="{3F005443-4A64-4333-9C82-6672B9901880}" type="pres">
      <dgm:prSet presAssocID="{3819F8F6-7228-4D55-ADA8-F7757BE3A247}" presName="connTx" presStyleLbl="parChTrans1D2" presStyleIdx="1" presStyleCnt="8"/>
      <dgm:spPr/>
      <dgm:t>
        <a:bodyPr/>
        <a:lstStyle/>
        <a:p>
          <a:endParaRPr lang="ru-RU"/>
        </a:p>
      </dgm:t>
    </dgm:pt>
    <dgm:pt modelId="{A5D98768-F655-4207-A957-810930E7B938}" type="pres">
      <dgm:prSet presAssocID="{F6DF0044-A272-4EFE-8859-A0CD05F201A7}" presName="node" presStyleLbl="node1" presStyleIdx="1" presStyleCnt="8" custRadScaleRad="143916" custRadScaleInc="27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B7B736-E067-4B5E-BEC6-141184948B1E}" type="pres">
      <dgm:prSet presAssocID="{C6FB8D28-1311-48A0-A789-8861301D2A04}" presName="Name9" presStyleLbl="parChTrans1D2" presStyleIdx="2" presStyleCnt="8"/>
      <dgm:spPr/>
      <dgm:t>
        <a:bodyPr/>
        <a:lstStyle/>
        <a:p>
          <a:endParaRPr lang="ru-RU"/>
        </a:p>
      </dgm:t>
    </dgm:pt>
    <dgm:pt modelId="{26280F53-86AD-4D8A-A5E8-150F8C3605F3}" type="pres">
      <dgm:prSet presAssocID="{C6FB8D28-1311-48A0-A789-8861301D2A04}" presName="connTx" presStyleLbl="parChTrans1D2" presStyleIdx="2" presStyleCnt="8"/>
      <dgm:spPr/>
      <dgm:t>
        <a:bodyPr/>
        <a:lstStyle/>
        <a:p>
          <a:endParaRPr lang="ru-RU"/>
        </a:p>
      </dgm:t>
    </dgm:pt>
    <dgm:pt modelId="{9B0471AF-6C37-4919-BA62-4879CC8E7F32}" type="pres">
      <dgm:prSet presAssocID="{38B4EC7A-28E1-4636-92F4-88263A882072}" presName="node" presStyleLbl="node1" presStyleIdx="2" presStyleCnt="8" custScaleY="87465" custRadScaleRad="155261" custRadScaleInc="-640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B79F89-0CF7-486F-9DD0-DBABC59E5804}" type="pres">
      <dgm:prSet presAssocID="{BA1614DF-A45B-485B-82E3-EEC6A24028C7}" presName="Name9" presStyleLbl="parChTrans1D2" presStyleIdx="3" presStyleCnt="8"/>
      <dgm:spPr/>
      <dgm:t>
        <a:bodyPr/>
        <a:lstStyle/>
        <a:p>
          <a:endParaRPr lang="ru-RU"/>
        </a:p>
      </dgm:t>
    </dgm:pt>
    <dgm:pt modelId="{B4A55197-1ECB-4098-87A4-5AD354C429E9}" type="pres">
      <dgm:prSet presAssocID="{BA1614DF-A45B-485B-82E3-EEC6A24028C7}" presName="connTx" presStyleLbl="parChTrans1D2" presStyleIdx="3" presStyleCnt="8"/>
      <dgm:spPr/>
      <dgm:t>
        <a:bodyPr/>
        <a:lstStyle/>
        <a:p>
          <a:endParaRPr lang="ru-RU"/>
        </a:p>
      </dgm:t>
    </dgm:pt>
    <dgm:pt modelId="{A19FDB75-CA6D-445D-982F-4938FA62F0D0}" type="pres">
      <dgm:prSet presAssocID="{7A34678D-B912-4BED-AD25-43894EB1B86D}" presName="node" presStyleLbl="node1" presStyleIdx="3" presStyleCnt="8" custScaleX="103754" custRadScaleRad="155535" custRadScaleInc="-431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ACEA33-1402-424F-B99D-19443BA82866}" type="pres">
      <dgm:prSet presAssocID="{73FEA037-4C87-4725-9BA5-C703386508EE}" presName="Name9" presStyleLbl="parChTrans1D2" presStyleIdx="4" presStyleCnt="8"/>
      <dgm:spPr/>
      <dgm:t>
        <a:bodyPr/>
        <a:lstStyle/>
        <a:p>
          <a:endParaRPr lang="ru-RU"/>
        </a:p>
      </dgm:t>
    </dgm:pt>
    <dgm:pt modelId="{F5462482-07D2-4245-8735-00B6C0C4F3D9}" type="pres">
      <dgm:prSet presAssocID="{73FEA037-4C87-4725-9BA5-C703386508EE}" presName="connTx" presStyleLbl="parChTrans1D2" presStyleIdx="4" presStyleCnt="8"/>
      <dgm:spPr/>
      <dgm:t>
        <a:bodyPr/>
        <a:lstStyle/>
        <a:p>
          <a:endParaRPr lang="ru-RU"/>
        </a:p>
      </dgm:t>
    </dgm:pt>
    <dgm:pt modelId="{8751207A-2AC9-4062-B117-47ABB08490B5}" type="pres">
      <dgm:prSet presAssocID="{9109A213-6DD5-4A64-A86D-D16561EF18B9}" presName="node" presStyleLbl="node1" presStyleIdx="4" presStyleCnt="8" custScaleX="130204" custScaleY="103089" custRadScaleRad="149743" custRadScaleInc="-3536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FB2D09-73A0-411E-9FD3-FAF21C1B6845}" type="pres">
      <dgm:prSet presAssocID="{7DBDC1EE-9FDB-428B-904D-AADD803C9205}" presName="Name9" presStyleLbl="parChTrans1D2" presStyleIdx="5" presStyleCnt="8"/>
      <dgm:spPr/>
      <dgm:t>
        <a:bodyPr/>
        <a:lstStyle/>
        <a:p>
          <a:endParaRPr lang="ru-RU"/>
        </a:p>
      </dgm:t>
    </dgm:pt>
    <dgm:pt modelId="{6D1B73E4-2481-439D-B84E-13644EF0445F}" type="pres">
      <dgm:prSet presAssocID="{7DBDC1EE-9FDB-428B-904D-AADD803C9205}" presName="connTx" presStyleLbl="parChTrans1D2" presStyleIdx="5" presStyleCnt="8"/>
      <dgm:spPr/>
      <dgm:t>
        <a:bodyPr/>
        <a:lstStyle/>
        <a:p>
          <a:endParaRPr lang="ru-RU"/>
        </a:p>
      </dgm:t>
    </dgm:pt>
    <dgm:pt modelId="{DD602C4F-28CC-4CB6-AE85-BEF1F4D0D23F}" type="pres">
      <dgm:prSet presAssocID="{E9EA8438-9260-417D-BE6C-82EE8860726F}" presName="node" presStyleLbl="node1" presStyleIdx="5" presStyleCnt="8" custScaleX="98660" custScaleY="92949" custRadScaleRad="143636" custRadScaleInc="54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16F327-6B9F-4198-AACB-8D51BE8CCCF9}" type="pres">
      <dgm:prSet presAssocID="{E2D2EAA3-3C39-4EF9-95A2-6F1EAD38A08E}" presName="Name9" presStyleLbl="parChTrans1D2" presStyleIdx="6" presStyleCnt="8"/>
      <dgm:spPr/>
      <dgm:t>
        <a:bodyPr/>
        <a:lstStyle/>
        <a:p>
          <a:endParaRPr lang="ru-RU"/>
        </a:p>
      </dgm:t>
    </dgm:pt>
    <dgm:pt modelId="{45337A6C-696F-4F61-8334-BC62B8B5B375}" type="pres">
      <dgm:prSet presAssocID="{E2D2EAA3-3C39-4EF9-95A2-6F1EAD38A08E}" presName="connTx" presStyleLbl="parChTrans1D2" presStyleIdx="6" presStyleCnt="8"/>
      <dgm:spPr/>
      <dgm:t>
        <a:bodyPr/>
        <a:lstStyle/>
        <a:p>
          <a:endParaRPr lang="ru-RU"/>
        </a:p>
      </dgm:t>
    </dgm:pt>
    <dgm:pt modelId="{33FC700A-68C7-4AA5-836D-5A91309B0B73}" type="pres">
      <dgm:prSet presAssocID="{C9B11921-8151-419F-AFF1-A75C2CF2C608}" presName="node" presStyleLbl="node1" presStyleIdx="6" presStyleCnt="8" custScaleX="107628" custScaleY="95302" custRadScaleRad="138440" custRadScaleInc="-754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175684-045C-48A8-B444-FC54FBEBC902}" type="pres">
      <dgm:prSet presAssocID="{A078E68A-ACFD-4072-8EE1-ABFBF743C218}" presName="Name9" presStyleLbl="parChTrans1D2" presStyleIdx="7" presStyleCnt="8"/>
      <dgm:spPr/>
      <dgm:t>
        <a:bodyPr/>
        <a:lstStyle/>
        <a:p>
          <a:endParaRPr lang="ru-RU"/>
        </a:p>
      </dgm:t>
    </dgm:pt>
    <dgm:pt modelId="{958E9853-E833-4164-8F91-64D81BFD48EB}" type="pres">
      <dgm:prSet presAssocID="{A078E68A-ACFD-4072-8EE1-ABFBF743C218}" presName="connTx" presStyleLbl="parChTrans1D2" presStyleIdx="7" presStyleCnt="8"/>
      <dgm:spPr/>
      <dgm:t>
        <a:bodyPr/>
        <a:lstStyle/>
        <a:p>
          <a:endParaRPr lang="ru-RU"/>
        </a:p>
      </dgm:t>
    </dgm:pt>
    <dgm:pt modelId="{67B9DA66-E428-44EE-BB5A-F2B354B3615A}" type="pres">
      <dgm:prSet presAssocID="{2F4FA9DD-5470-47D0-9D8A-7AB1559EF58E}" presName="node" presStyleLbl="node1" presStyleIdx="7" presStyleCnt="8" custScaleX="115144" custRadScaleRad="141304" custRadScaleInc="-1587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FBAD90-8D58-4C77-AB53-65A56F6B933D}" type="presOf" srcId="{3819F8F6-7228-4D55-ADA8-F7757BE3A247}" destId="{DB9A5DE8-742C-4B79-964D-9FC716F5A349}" srcOrd="0" destOrd="0" presId="urn:microsoft.com/office/officeart/2005/8/layout/radial1"/>
    <dgm:cxn modelId="{8EF9FF92-C13C-4956-A3E1-CC4772F14525}" type="presOf" srcId="{8D35740B-0276-4555-A76B-89D42A2E390F}" destId="{46F7C5F9-0EC9-4CC3-A411-CA53A3E4FEEB}" srcOrd="1" destOrd="0" presId="urn:microsoft.com/office/officeart/2005/8/layout/radial1"/>
    <dgm:cxn modelId="{6E35DE21-1818-4A50-A45F-DBAF094F846D}" type="presOf" srcId="{C6FB8D28-1311-48A0-A789-8861301D2A04}" destId="{44B7B736-E067-4B5E-BEC6-141184948B1E}" srcOrd="0" destOrd="0" presId="urn:microsoft.com/office/officeart/2005/8/layout/radial1"/>
    <dgm:cxn modelId="{DCD7C84D-4578-43D8-8EDB-B08EF9822EA6}" srcId="{DDD859C5-7873-48E1-8948-A3AEF99D3693}" destId="{C6BE90A1-50DF-4D8B-85DC-5E8A6E7F355B}" srcOrd="0" destOrd="0" parTransId="{8D35740B-0276-4555-A76B-89D42A2E390F}" sibTransId="{326BDEB3-BEBA-4D35-B71C-121783FCE473}"/>
    <dgm:cxn modelId="{798046F1-C866-478C-81D3-662E964E6AA0}" type="presOf" srcId="{C6FB8D28-1311-48A0-A789-8861301D2A04}" destId="{26280F53-86AD-4D8A-A5E8-150F8C3605F3}" srcOrd="1" destOrd="0" presId="urn:microsoft.com/office/officeart/2005/8/layout/radial1"/>
    <dgm:cxn modelId="{5DFDF502-ADDC-4C88-A753-064E796A14E8}" type="presOf" srcId="{3819F8F6-7228-4D55-ADA8-F7757BE3A247}" destId="{3F005443-4A64-4333-9C82-6672B9901880}" srcOrd="1" destOrd="0" presId="urn:microsoft.com/office/officeart/2005/8/layout/radial1"/>
    <dgm:cxn modelId="{64F94E2D-7549-4A02-90A2-26CA3B913291}" type="presOf" srcId="{E9EA8438-9260-417D-BE6C-82EE8860726F}" destId="{DD602C4F-28CC-4CB6-AE85-BEF1F4D0D23F}" srcOrd="0" destOrd="0" presId="urn:microsoft.com/office/officeart/2005/8/layout/radial1"/>
    <dgm:cxn modelId="{2C806E50-2E92-4324-A631-139F186756A4}" type="presOf" srcId="{7DBDC1EE-9FDB-428B-904D-AADD803C9205}" destId="{6D1B73E4-2481-439D-B84E-13644EF0445F}" srcOrd="1" destOrd="0" presId="urn:microsoft.com/office/officeart/2005/8/layout/radial1"/>
    <dgm:cxn modelId="{7389A567-71C2-42E2-AFB2-80810B5CD147}" srcId="{DDD859C5-7873-48E1-8948-A3AEF99D3693}" destId="{7A34678D-B912-4BED-AD25-43894EB1B86D}" srcOrd="3" destOrd="0" parTransId="{BA1614DF-A45B-485B-82E3-EEC6A24028C7}" sibTransId="{147DAE1F-E943-40B8-A68C-C55CDA8C84FA}"/>
    <dgm:cxn modelId="{116C224D-E11B-4883-B4EC-031C4BC163A2}" srcId="{DDD859C5-7873-48E1-8948-A3AEF99D3693}" destId="{9109A213-6DD5-4A64-A86D-D16561EF18B9}" srcOrd="4" destOrd="0" parTransId="{73FEA037-4C87-4725-9BA5-C703386508EE}" sibTransId="{3B875FC7-6F63-4697-9F2E-05BB4F8B9686}"/>
    <dgm:cxn modelId="{7830330E-25B2-4D3F-97BF-E93C18E2F3EB}" type="presOf" srcId="{C6BE90A1-50DF-4D8B-85DC-5E8A6E7F355B}" destId="{7D20F977-27D8-40CE-BFA3-7FB05897BC77}" srcOrd="0" destOrd="0" presId="urn:microsoft.com/office/officeart/2005/8/layout/radial1"/>
    <dgm:cxn modelId="{55406F7E-EAE1-44A4-A6B5-AED711A944D5}" type="presOf" srcId="{9109A213-6DD5-4A64-A86D-D16561EF18B9}" destId="{8751207A-2AC9-4062-B117-47ABB08490B5}" srcOrd="0" destOrd="0" presId="urn:microsoft.com/office/officeart/2005/8/layout/radial1"/>
    <dgm:cxn modelId="{4931A2A5-48CA-478A-8FFC-D9BD64F0D9A6}" type="presOf" srcId="{7A34678D-B912-4BED-AD25-43894EB1B86D}" destId="{A19FDB75-CA6D-445D-982F-4938FA62F0D0}" srcOrd="0" destOrd="0" presId="urn:microsoft.com/office/officeart/2005/8/layout/radial1"/>
    <dgm:cxn modelId="{7A030C97-BE5D-4E5F-BE38-58DDD3DAED47}" type="presOf" srcId="{BA1614DF-A45B-485B-82E3-EEC6A24028C7}" destId="{F7B79F89-0CF7-486F-9DD0-DBABC59E5804}" srcOrd="0" destOrd="0" presId="urn:microsoft.com/office/officeart/2005/8/layout/radial1"/>
    <dgm:cxn modelId="{AB0A2E57-477D-4DA7-8FE1-7788A388EA3E}" type="presOf" srcId="{73FEA037-4C87-4725-9BA5-C703386508EE}" destId="{D9ACEA33-1402-424F-B99D-19443BA82866}" srcOrd="0" destOrd="0" presId="urn:microsoft.com/office/officeart/2005/8/layout/radial1"/>
    <dgm:cxn modelId="{87085DA1-92E4-4FAA-9EA7-4F3ED212EE12}" type="presOf" srcId="{E2D2EAA3-3C39-4EF9-95A2-6F1EAD38A08E}" destId="{3416F327-6B9F-4198-AACB-8D51BE8CCCF9}" srcOrd="0" destOrd="0" presId="urn:microsoft.com/office/officeart/2005/8/layout/radial1"/>
    <dgm:cxn modelId="{57B627C9-3FAC-4DDE-A235-28DF393AF253}" type="presOf" srcId="{BA1614DF-A45B-485B-82E3-EEC6A24028C7}" destId="{B4A55197-1ECB-4098-87A4-5AD354C429E9}" srcOrd="1" destOrd="0" presId="urn:microsoft.com/office/officeart/2005/8/layout/radial1"/>
    <dgm:cxn modelId="{1F409EB3-B940-416F-83F5-51340134B4D7}" srcId="{AC80B802-7B6A-44B2-9730-0686638426F6}" destId="{DDD859C5-7873-48E1-8948-A3AEF99D3693}" srcOrd="0" destOrd="0" parTransId="{73996CB9-2B7D-4FED-82B5-40D0E8E55356}" sibTransId="{9CC5D013-DB36-4F0D-A712-F4ED3B4C1F31}"/>
    <dgm:cxn modelId="{AA553D3C-03C2-46A2-AC1B-E2CEE2482F5B}" type="presOf" srcId="{E2D2EAA3-3C39-4EF9-95A2-6F1EAD38A08E}" destId="{45337A6C-696F-4F61-8334-BC62B8B5B375}" srcOrd="1" destOrd="0" presId="urn:microsoft.com/office/officeart/2005/8/layout/radial1"/>
    <dgm:cxn modelId="{C9023590-ECD1-4DFC-9959-07C4159A0322}" srcId="{DDD859C5-7873-48E1-8948-A3AEF99D3693}" destId="{F6DF0044-A272-4EFE-8859-A0CD05F201A7}" srcOrd="1" destOrd="0" parTransId="{3819F8F6-7228-4D55-ADA8-F7757BE3A247}" sibTransId="{D628AE91-C78B-47D0-B7E3-E2E1B606DE75}"/>
    <dgm:cxn modelId="{60EDE3B1-A1FC-4A67-B3E2-BDA5375F90DF}" type="presOf" srcId="{8D35740B-0276-4555-A76B-89D42A2E390F}" destId="{CEC95601-8843-483F-A6D9-B197CF25858C}" srcOrd="0" destOrd="0" presId="urn:microsoft.com/office/officeart/2005/8/layout/radial1"/>
    <dgm:cxn modelId="{B1AAD5BD-9C6B-4FFD-A1A7-AEDC9FCC9E23}" type="presOf" srcId="{A078E68A-ACFD-4072-8EE1-ABFBF743C218}" destId="{84175684-045C-48A8-B444-FC54FBEBC902}" srcOrd="0" destOrd="0" presId="urn:microsoft.com/office/officeart/2005/8/layout/radial1"/>
    <dgm:cxn modelId="{E804831F-0702-44D3-92AC-E71E30A923B6}" srcId="{DDD859C5-7873-48E1-8948-A3AEF99D3693}" destId="{C9B11921-8151-419F-AFF1-A75C2CF2C608}" srcOrd="6" destOrd="0" parTransId="{E2D2EAA3-3C39-4EF9-95A2-6F1EAD38A08E}" sibTransId="{EE32F9D3-1D2D-4908-9B49-10B31D77CCC9}"/>
    <dgm:cxn modelId="{473BAA49-0269-4A42-8D52-B2EF9A309D87}" srcId="{DDD859C5-7873-48E1-8948-A3AEF99D3693}" destId="{E9EA8438-9260-417D-BE6C-82EE8860726F}" srcOrd="5" destOrd="0" parTransId="{7DBDC1EE-9FDB-428B-904D-AADD803C9205}" sibTransId="{47F64CC4-AFC2-4C0A-AB49-C6EA33DF16B6}"/>
    <dgm:cxn modelId="{97ABBE3C-8046-487A-B195-DC04E6DD7481}" type="presOf" srcId="{73FEA037-4C87-4725-9BA5-C703386508EE}" destId="{F5462482-07D2-4245-8735-00B6C0C4F3D9}" srcOrd="1" destOrd="0" presId="urn:microsoft.com/office/officeart/2005/8/layout/radial1"/>
    <dgm:cxn modelId="{C9AD3425-BEBB-458B-92DE-B7268EA0E58C}" srcId="{AC80B802-7B6A-44B2-9730-0686638426F6}" destId="{D70E7467-A94B-4678-9203-07017B8EFEEF}" srcOrd="1" destOrd="0" parTransId="{A23056AD-8B61-4162-BF4B-EC4E2EA46A09}" sibTransId="{ADA99884-397D-449D-9DAE-EDE48D278C57}"/>
    <dgm:cxn modelId="{356AF217-1C0D-41A5-B667-E896630236A1}" srcId="{DDD859C5-7873-48E1-8948-A3AEF99D3693}" destId="{2F4FA9DD-5470-47D0-9D8A-7AB1559EF58E}" srcOrd="7" destOrd="0" parTransId="{A078E68A-ACFD-4072-8EE1-ABFBF743C218}" sibTransId="{EB89F369-3B16-40AA-8C13-5E08D9CF8C88}"/>
    <dgm:cxn modelId="{7D599C16-43A0-49E5-921A-EEF64E84D0FD}" srcId="{DDD859C5-7873-48E1-8948-A3AEF99D3693}" destId="{38B4EC7A-28E1-4636-92F4-88263A882072}" srcOrd="2" destOrd="0" parTransId="{C6FB8D28-1311-48A0-A789-8861301D2A04}" sibTransId="{677E69F9-DA5A-409D-ACFA-0E104AEF82BA}"/>
    <dgm:cxn modelId="{ABD6ED64-9AF9-4D1B-AB5E-7993FD03D71D}" type="presOf" srcId="{2F4FA9DD-5470-47D0-9D8A-7AB1559EF58E}" destId="{67B9DA66-E428-44EE-BB5A-F2B354B3615A}" srcOrd="0" destOrd="0" presId="urn:microsoft.com/office/officeart/2005/8/layout/radial1"/>
    <dgm:cxn modelId="{F1872EA7-5C34-400B-9F19-580FAF296BC3}" type="presOf" srcId="{AC80B802-7B6A-44B2-9730-0686638426F6}" destId="{986CBAC0-E52B-4C42-84C7-746BB110276C}" srcOrd="0" destOrd="0" presId="urn:microsoft.com/office/officeart/2005/8/layout/radial1"/>
    <dgm:cxn modelId="{38765AB6-F2B6-4BFD-A95C-CDA71D33D609}" type="presOf" srcId="{F6DF0044-A272-4EFE-8859-A0CD05F201A7}" destId="{A5D98768-F655-4207-A957-810930E7B938}" srcOrd="0" destOrd="0" presId="urn:microsoft.com/office/officeart/2005/8/layout/radial1"/>
    <dgm:cxn modelId="{26977BCF-CE20-44F8-A93B-5875273A46FE}" srcId="{AC80B802-7B6A-44B2-9730-0686638426F6}" destId="{81F0ECDB-B3E6-46B0-AAAD-B29A7491D867}" srcOrd="2" destOrd="0" parTransId="{8FBA8E18-EE7C-403E-B879-6150D3C54759}" sibTransId="{DAA1DFED-D063-4D0D-8300-6ED599105EF7}"/>
    <dgm:cxn modelId="{3275C1E0-678B-45BF-81AE-1F6E9643B233}" type="presOf" srcId="{38B4EC7A-28E1-4636-92F4-88263A882072}" destId="{9B0471AF-6C37-4919-BA62-4879CC8E7F32}" srcOrd="0" destOrd="0" presId="urn:microsoft.com/office/officeart/2005/8/layout/radial1"/>
    <dgm:cxn modelId="{A9A4BA0E-C4CE-4AF6-BAA7-98E1681B113A}" type="presOf" srcId="{DDD859C5-7873-48E1-8948-A3AEF99D3693}" destId="{358BE964-71E0-4C5E-86CA-ED625FD0DDF4}" srcOrd="0" destOrd="0" presId="urn:microsoft.com/office/officeart/2005/8/layout/radial1"/>
    <dgm:cxn modelId="{0F166333-6DEA-4764-99E0-46BC27515286}" type="presOf" srcId="{C9B11921-8151-419F-AFF1-A75C2CF2C608}" destId="{33FC700A-68C7-4AA5-836D-5A91309B0B73}" srcOrd="0" destOrd="0" presId="urn:microsoft.com/office/officeart/2005/8/layout/radial1"/>
    <dgm:cxn modelId="{DF5283D5-9DD6-4E41-9C4F-A54618F20C11}" type="presOf" srcId="{7DBDC1EE-9FDB-428B-904D-AADD803C9205}" destId="{4AFB2D09-73A0-411E-9FD3-FAF21C1B6845}" srcOrd="0" destOrd="0" presId="urn:microsoft.com/office/officeart/2005/8/layout/radial1"/>
    <dgm:cxn modelId="{8B8986B1-189A-435D-BF65-3B03F725E056}" type="presOf" srcId="{A078E68A-ACFD-4072-8EE1-ABFBF743C218}" destId="{958E9853-E833-4164-8F91-64D81BFD48EB}" srcOrd="1" destOrd="0" presId="urn:microsoft.com/office/officeart/2005/8/layout/radial1"/>
    <dgm:cxn modelId="{E15684E8-0151-427E-99B8-D11E6A82672B}" type="presParOf" srcId="{986CBAC0-E52B-4C42-84C7-746BB110276C}" destId="{358BE964-71E0-4C5E-86CA-ED625FD0DDF4}" srcOrd="0" destOrd="0" presId="urn:microsoft.com/office/officeart/2005/8/layout/radial1"/>
    <dgm:cxn modelId="{7A810F79-6255-41B9-BCD7-AF4535E02442}" type="presParOf" srcId="{986CBAC0-E52B-4C42-84C7-746BB110276C}" destId="{CEC95601-8843-483F-A6D9-B197CF25858C}" srcOrd="1" destOrd="0" presId="urn:microsoft.com/office/officeart/2005/8/layout/radial1"/>
    <dgm:cxn modelId="{7BF8CD14-00BD-41AB-B4F1-C4589EB0938B}" type="presParOf" srcId="{CEC95601-8843-483F-A6D9-B197CF25858C}" destId="{46F7C5F9-0EC9-4CC3-A411-CA53A3E4FEEB}" srcOrd="0" destOrd="0" presId="urn:microsoft.com/office/officeart/2005/8/layout/radial1"/>
    <dgm:cxn modelId="{E10E4921-056B-4F70-8F27-E15F0BD88283}" type="presParOf" srcId="{986CBAC0-E52B-4C42-84C7-746BB110276C}" destId="{7D20F977-27D8-40CE-BFA3-7FB05897BC77}" srcOrd="2" destOrd="0" presId="urn:microsoft.com/office/officeart/2005/8/layout/radial1"/>
    <dgm:cxn modelId="{A641D29D-64F6-404B-9DDB-45B8B73F4E84}" type="presParOf" srcId="{986CBAC0-E52B-4C42-84C7-746BB110276C}" destId="{DB9A5DE8-742C-4B79-964D-9FC716F5A349}" srcOrd="3" destOrd="0" presId="urn:microsoft.com/office/officeart/2005/8/layout/radial1"/>
    <dgm:cxn modelId="{57F9B894-1DDB-4069-8631-9C1EAF29EC50}" type="presParOf" srcId="{DB9A5DE8-742C-4B79-964D-9FC716F5A349}" destId="{3F005443-4A64-4333-9C82-6672B9901880}" srcOrd="0" destOrd="0" presId="urn:microsoft.com/office/officeart/2005/8/layout/radial1"/>
    <dgm:cxn modelId="{9174CC4D-0619-4552-9F8C-D24AD5B0D3EE}" type="presParOf" srcId="{986CBAC0-E52B-4C42-84C7-746BB110276C}" destId="{A5D98768-F655-4207-A957-810930E7B938}" srcOrd="4" destOrd="0" presId="urn:microsoft.com/office/officeart/2005/8/layout/radial1"/>
    <dgm:cxn modelId="{E81C76C0-24F9-477E-8F0D-7E3C04BA590C}" type="presParOf" srcId="{986CBAC0-E52B-4C42-84C7-746BB110276C}" destId="{44B7B736-E067-4B5E-BEC6-141184948B1E}" srcOrd="5" destOrd="0" presId="urn:microsoft.com/office/officeart/2005/8/layout/radial1"/>
    <dgm:cxn modelId="{DF19C143-1348-44CA-823A-747455C43CFB}" type="presParOf" srcId="{44B7B736-E067-4B5E-BEC6-141184948B1E}" destId="{26280F53-86AD-4D8A-A5E8-150F8C3605F3}" srcOrd="0" destOrd="0" presId="urn:microsoft.com/office/officeart/2005/8/layout/radial1"/>
    <dgm:cxn modelId="{274DB349-1C20-4C5A-B865-07689A5683AE}" type="presParOf" srcId="{986CBAC0-E52B-4C42-84C7-746BB110276C}" destId="{9B0471AF-6C37-4919-BA62-4879CC8E7F32}" srcOrd="6" destOrd="0" presId="urn:microsoft.com/office/officeart/2005/8/layout/radial1"/>
    <dgm:cxn modelId="{15BFFCED-202B-45D1-8181-01B976DB9635}" type="presParOf" srcId="{986CBAC0-E52B-4C42-84C7-746BB110276C}" destId="{F7B79F89-0CF7-486F-9DD0-DBABC59E5804}" srcOrd="7" destOrd="0" presId="urn:microsoft.com/office/officeart/2005/8/layout/radial1"/>
    <dgm:cxn modelId="{5E7C8076-1343-4084-A749-3735A48FC125}" type="presParOf" srcId="{F7B79F89-0CF7-486F-9DD0-DBABC59E5804}" destId="{B4A55197-1ECB-4098-87A4-5AD354C429E9}" srcOrd="0" destOrd="0" presId="urn:microsoft.com/office/officeart/2005/8/layout/radial1"/>
    <dgm:cxn modelId="{27D61796-435B-4A09-B4D9-F544B075E7CC}" type="presParOf" srcId="{986CBAC0-E52B-4C42-84C7-746BB110276C}" destId="{A19FDB75-CA6D-445D-982F-4938FA62F0D0}" srcOrd="8" destOrd="0" presId="urn:microsoft.com/office/officeart/2005/8/layout/radial1"/>
    <dgm:cxn modelId="{25A47D97-3B1F-4071-9786-43B3277BDFE8}" type="presParOf" srcId="{986CBAC0-E52B-4C42-84C7-746BB110276C}" destId="{D9ACEA33-1402-424F-B99D-19443BA82866}" srcOrd="9" destOrd="0" presId="urn:microsoft.com/office/officeart/2005/8/layout/radial1"/>
    <dgm:cxn modelId="{E310277D-8185-45A0-8AD7-94BA67CB8A30}" type="presParOf" srcId="{D9ACEA33-1402-424F-B99D-19443BA82866}" destId="{F5462482-07D2-4245-8735-00B6C0C4F3D9}" srcOrd="0" destOrd="0" presId="urn:microsoft.com/office/officeart/2005/8/layout/radial1"/>
    <dgm:cxn modelId="{C01341B3-2CC5-4900-AB93-9CE3E5A5A520}" type="presParOf" srcId="{986CBAC0-E52B-4C42-84C7-746BB110276C}" destId="{8751207A-2AC9-4062-B117-47ABB08490B5}" srcOrd="10" destOrd="0" presId="urn:microsoft.com/office/officeart/2005/8/layout/radial1"/>
    <dgm:cxn modelId="{58EB0911-BAA6-4809-8268-9436365BB3A9}" type="presParOf" srcId="{986CBAC0-E52B-4C42-84C7-746BB110276C}" destId="{4AFB2D09-73A0-411E-9FD3-FAF21C1B6845}" srcOrd="11" destOrd="0" presId="urn:microsoft.com/office/officeart/2005/8/layout/radial1"/>
    <dgm:cxn modelId="{F46D81B0-A5D9-451C-929F-427207C5DB67}" type="presParOf" srcId="{4AFB2D09-73A0-411E-9FD3-FAF21C1B6845}" destId="{6D1B73E4-2481-439D-B84E-13644EF0445F}" srcOrd="0" destOrd="0" presId="urn:microsoft.com/office/officeart/2005/8/layout/radial1"/>
    <dgm:cxn modelId="{E1C76119-8CE9-4E90-A8B1-CB36C0AA2447}" type="presParOf" srcId="{986CBAC0-E52B-4C42-84C7-746BB110276C}" destId="{DD602C4F-28CC-4CB6-AE85-BEF1F4D0D23F}" srcOrd="12" destOrd="0" presId="urn:microsoft.com/office/officeart/2005/8/layout/radial1"/>
    <dgm:cxn modelId="{B9E8A802-7817-4E66-9159-2E81852FA737}" type="presParOf" srcId="{986CBAC0-E52B-4C42-84C7-746BB110276C}" destId="{3416F327-6B9F-4198-AACB-8D51BE8CCCF9}" srcOrd="13" destOrd="0" presId="urn:microsoft.com/office/officeart/2005/8/layout/radial1"/>
    <dgm:cxn modelId="{CFFEEC0C-3897-462C-9256-69D467D71E14}" type="presParOf" srcId="{3416F327-6B9F-4198-AACB-8D51BE8CCCF9}" destId="{45337A6C-696F-4F61-8334-BC62B8B5B375}" srcOrd="0" destOrd="0" presId="urn:microsoft.com/office/officeart/2005/8/layout/radial1"/>
    <dgm:cxn modelId="{8E7BE25E-C5EE-4869-85F1-97AFC765D4F2}" type="presParOf" srcId="{986CBAC0-E52B-4C42-84C7-746BB110276C}" destId="{33FC700A-68C7-4AA5-836D-5A91309B0B73}" srcOrd="14" destOrd="0" presId="urn:microsoft.com/office/officeart/2005/8/layout/radial1"/>
    <dgm:cxn modelId="{36F05BEC-FFAB-4F49-A1A6-224850AF4B57}" type="presParOf" srcId="{986CBAC0-E52B-4C42-84C7-746BB110276C}" destId="{84175684-045C-48A8-B444-FC54FBEBC902}" srcOrd="15" destOrd="0" presId="urn:microsoft.com/office/officeart/2005/8/layout/radial1"/>
    <dgm:cxn modelId="{058BF53E-2E2E-4794-BF94-5DD8A91A48BC}" type="presParOf" srcId="{84175684-045C-48A8-B444-FC54FBEBC902}" destId="{958E9853-E833-4164-8F91-64D81BFD48EB}" srcOrd="0" destOrd="0" presId="urn:microsoft.com/office/officeart/2005/8/layout/radial1"/>
    <dgm:cxn modelId="{82957D31-309D-44B1-B3DE-EA86E2864743}" type="presParOf" srcId="{986CBAC0-E52B-4C42-84C7-746BB110276C}" destId="{67B9DA66-E428-44EE-BB5A-F2B354B3615A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C55D62-7EBF-479A-9E50-F15B9674C1C2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B1E535-744E-4DC5-B50A-78FB7405D360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ИНФОРМАЦИОННЫЕ </a:t>
          </a:r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СЕРВИСЫ </a:t>
          </a:r>
          <a:endParaRPr lang="ru-RU" sz="1800" b="1" i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80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электронные сервисы, интерактивные платформы, социальные сети</a:t>
          </a:r>
          <a:endParaRPr lang="ru-RU" sz="1800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BEAC2F3-63CF-4EAA-9EDB-15396ABE781D}" type="parTrans" cxnId="{D58A02A5-9F19-4ECE-99C3-37D711DE469F}">
      <dgm:prSet/>
      <dgm:spPr/>
      <dgm:t>
        <a:bodyPr/>
        <a:lstStyle/>
        <a:p>
          <a:endParaRPr lang="ru-RU"/>
        </a:p>
      </dgm:t>
    </dgm:pt>
    <dgm:pt modelId="{06270C9F-7A32-47A7-931B-E43A3B43D4BB}" type="sibTrans" cxnId="{D58A02A5-9F19-4ECE-99C3-37D711DE469F}">
      <dgm:prSet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95AAE326-CF07-4543-AC16-9619280FEF6D}">
      <dgm:prSet phldrT="[Текст]" custT="1"/>
      <dgm:spPr>
        <a:solidFill>
          <a:srgbClr val="FFFF00"/>
        </a:solidFill>
      </dgm:spPr>
      <dgm:t>
        <a:bodyPr/>
        <a:lstStyle/>
        <a:p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ВОЛОНТЕРЫ, ОРГАНИЗАЦИИ-ПАРТНЕРЫ, РОДИТЕЛИ</a:t>
          </a:r>
          <a:endParaRPr lang="ru-RU" sz="1200" b="1" u="none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C446C1C-E82C-4713-88A3-75F351133179}" type="parTrans" cxnId="{B1BC42CE-17EC-4C3B-9B30-36B022FFA2F7}">
      <dgm:prSet/>
      <dgm:spPr/>
      <dgm:t>
        <a:bodyPr/>
        <a:lstStyle/>
        <a:p>
          <a:endParaRPr lang="ru-RU"/>
        </a:p>
      </dgm:t>
    </dgm:pt>
    <dgm:pt modelId="{C98D3457-48CB-46FC-AD18-AB9B5DADD3D3}" type="sibTrans" cxnId="{B1BC42CE-17EC-4C3B-9B30-36B022FFA2F7}">
      <dgm:prSet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51A1764B-49E9-4B5F-B84A-F05D2EE243A1}">
      <dgm:prSet phldrT="[Текст]" custT="1"/>
      <dgm:spPr>
        <a:solidFill>
          <a:srgbClr val="FF0000"/>
        </a:solidFill>
      </dgm:spPr>
      <dgm:t>
        <a:bodyPr/>
        <a:lstStyle/>
        <a:p>
          <a:pPr>
            <a:lnSpc>
              <a:spcPct val="150000"/>
            </a:lnSpc>
          </a:pPr>
          <a:r>
            <a:rPr lang="ru-RU" sz="1400" b="1" u="none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МОБИЛЬНЫЕ ИНФОРМАЦИОННЫЕ </a:t>
          </a:r>
          <a:r>
            <a:rPr lang="ru-RU" sz="1400" b="1" i="0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ВЫЕЗДНЫЕ </a:t>
          </a:r>
          <a:r>
            <a:rPr lang="ru-RU" sz="1400" b="1" u="none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БРИГАДЫ</a:t>
          </a:r>
        </a:p>
      </dgm:t>
    </dgm:pt>
    <dgm:pt modelId="{3FA6AF5A-E247-41E7-9F94-EE179D44FCC0}" type="parTrans" cxnId="{996F76ED-ADAB-42CD-8836-6B6332B4A0EC}">
      <dgm:prSet/>
      <dgm:spPr/>
      <dgm:t>
        <a:bodyPr/>
        <a:lstStyle/>
        <a:p>
          <a:endParaRPr lang="ru-RU"/>
        </a:p>
      </dgm:t>
    </dgm:pt>
    <dgm:pt modelId="{A203BA14-3749-4604-87F8-5FC09082F292}" type="sibTrans" cxnId="{996F76ED-ADAB-42CD-8836-6B6332B4A0EC}">
      <dgm:prSet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40DB348B-A6A2-48F2-8D88-63CB25163488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200" b="1" u="none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КОНСУЛЬТАЦИОННЫЙ ЦЕНТР «ПРОФЕССИЯ-РОДИТЕЛИ!»</a:t>
          </a:r>
        </a:p>
        <a:p>
          <a:r>
            <a: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город НАБЕРЕЖНЫЕ ЧЕЛНЫ, РЕСПУБЛИКА ТАТАРСТАН</a:t>
          </a:r>
          <a:endParaRPr lang="ru-RU" sz="1200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B58C460-15C1-4D9F-B4BF-C0EB911BDF12}" type="parTrans" cxnId="{E25A724B-67ED-44A6-AE49-C1235DE1AAA7}">
      <dgm:prSet/>
      <dgm:spPr/>
      <dgm:t>
        <a:bodyPr/>
        <a:lstStyle/>
        <a:p>
          <a:endParaRPr lang="ru-RU"/>
        </a:p>
      </dgm:t>
    </dgm:pt>
    <dgm:pt modelId="{1C620DFE-AB52-4188-895D-229595694B9B}" type="sibTrans" cxnId="{E25A724B-67ED-44A6-AE49-C1235DE1AAA7}">
      <dgm:prSet/>
      <dgm:spPr/>
      <dgm:t>
        <a:bodyPr/>
        <a:lstStyle/>
        <a:p>
          <a:endParaRPr lang="ru-RU"/>
        </a:p>
      </dgm:t>
    </dgm:pt>
    <dgm:pt modelId="{57F3E900-46E0-4EC8-92EA-D413008E9C80}" type="pres">
      <dgm:prSet presAssocID="{D1C55D62-7EBF-479A-9E50-F15B9674C1C2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86B486-B1A2-45BD-9FA9-B1C12E19BB28}" type="pres">
      <dgm:prSet presAssocID="{D1C55D62-7EBF-479A-9E50-F15B9674C1C2}" presName="arrow" presStyleLbl="bgShp" presStyleIdx="0" presStyleCnt="1" custLinFactNeighborX="-2830" custLinFactNeighborY="428"/>
      <dgm:spPr>
        <a:solidFill>
          <a:schemeClr val="accent2">
            <a:lumMod val="75000"/>
          </a:schemeClr>
        </a:solidFill>
      </dgm:spPr>
    </dgm:pt>
    <dgm:pt modelId="{8F737977-423D-4F62-B1C7-D22BDC124C2F}" type="pres">
      <dgm:prSet presAssocID="{D1C55D62-7EBF-479A-9E50-F15B9674C1C2}" presName="arrowDiagram4" presStyleCnt="0"/>
      <dgm:spPr/>
    </dgm:pt>
    <dgm:pt modelId="{DF612278-AA95-4182-B80E-7B7944C34C3C}" type="pres">
      <dgm:prSet presAssocID="{40DB348B-A6A2-48F2-8D88-63CB25163488}" presName="bullet4a" presStyleLbl="node1" presStyleIdx="0" presStyleCnt="4" custLinFactNeighborX="-50335" custLinFactNeighborY="38366"/>
      <dgm:spPr/>
    </dgm:pt>
    <dgm:pt modelId="{936237DE-5121-48BC-8D92-81532640B501}" type="pres">
      <dgm:prSet presAssocID="{40DB348B-A6A2-48F2-8D88-63CB25163488}" presName="textBox4a" presStyleLbl="revTx" presStyleIdx="0" presStyleCnt="4" custScaleY="1318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AFA91E-FC58-44EB-9CD9-426475C7EB1A}" type="pres">
      <dgm:prSet presAssocID="{BFB1E535-744E-4DC5-B50A-78FB7405D360}" presName="bullet4b" presStyleLbl="node1" presStyleIdx="1" presStyleCnt="4" custLinFactNeighborX="-62827" custLinFactNeighborY="13425"/>
      <dgm:spPr/>
    </dgm:pt>
    <dgm:pt modelId="{0FDD764F-47C2-4BB3-ACF1-4FB01393DEE9}" type="pres">
      <dgm:prSet presAssocID="{BFB1E535-744E-4DC5-B50A-78FB7405D360}" presName="textBox4b" presStyleLbl="revTx" presStyleIdx="1" presStyleCnt="4" custScaleY="1135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781459-331D-476A-8BCD-7C7280B5A0A7}" type="pres">
      <dgm:prSet presAssocID="{95AAE326-CF07-4543-AC16-9619280FEF6D}" presName="bullet4c" presStyleLbl="node1" presStyleIdx="2" presStyleCnt="4" custLinFactNeighborX="-41369" custLinFactNeighborY="2192"/>
      <dgm:spPr/>
    </dgm:pt>
    <dgm:pt modelId="{1D39DC6F-3EF9-43D2-A675-DA89696D126D}" type="pres">
      <dgm:prSet presAssocID="{95AAE326-CF07-4543-AC16-9619280FEF6D}" presName="textBox4c" presStyleLbl="revTx" presStyleIdx="2" presStyleCnt="4" custLinFactNeighborX="4363" custLinFactNeighborY="-2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850BF4-29E4-40E7-AB42-E7ECD77F119B}" type="pres">
      <dgm:prSet presAssocID="{51A1764B-49E9-4B5F-B84A-F05D2EE243A1}" presName="bullet4d" presStyleLbl="node1" presStyleIdx="3" presStyleCnt="4" custLinFactNeighborX="-27615" custLinFactNeighborY="-18997"/>
      <dgm:spPr/>
    </dgm:pt>
    <dgm:pt modelId="{00D76721-F4D4-4550-817D-2F1895090218}" type="pres">
      <dgm:prSet presAssocID="{51A1764B-49E9-4B5F-B84A-F05D2EE243A1}" presName="textBox4d" presStyleLbl="revTx" presStyleIdx="3" presStyleCnt="4" custScaleX="103034" custLinFactNeighborX="10119" custLinFactNeighborY="8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74D7EB-F0D4-4272-B8CA-0BA674372B40}" type="presOf" srcId="{51A1764B-49E9-4B5F-B84A-F05D2EE243A1}" destId="{00D76721-F4D4-4550-817D-2F1895090218}" srcOrd="0" destOrd="0" presId="urn:microsoft.com/office/officeart/2005/8/layout/arrow2"/>
    <dgm:cxn modelId="{44E99E93-EA94-4F1A-ABEF-5595B9538161}" type="presOf" srcId="{95AAE326-CF07-4543-AC16-9619280FEF6D}" destId="{1D39DC6F-3EF9-43D2-A675-DA89696D126D}" srcOrd="0" destOrd="0" presId="urn:microsoft.com/office/officeart/2005/8/layout/arrow2"/>
    <dgm:cxn modelId="{B1BC42CE-17EC-4C3B-9B30-36B022FFA2F7}" srcId="{D1C55D62-7EBF-479A-9E50-F15B9674C1C2}" destId="{95AAE326-CF07-4543-AC16-9619280FEF6D}" srcOrd="2" destOrd="0" parTransId="{8C446C1C-E82C-4713-88A3-75F351133179}" sibTransId="{C98D3457-48CB-46FC-AD18-AB9B5DADD3D3}"/>
    <dgm:cxn modelId="{E193929B-D236-44A1-8536-8B79DFA502D6}" type="presOf" srcId="{40DB348B-A6A2-48F2-8D88-63CB25163488}" destId="{936237DE-5121-48BC-8D92-81532640B501}" srcOrd="0" destOrd="0" presId="urn:microsoft.com/office/officeart/2005/8/layout/arrow2"/>
    <dgm:cxn modelId="{E25A724B-67ED-44A6-AE49-C1235DE1AAA7}" srcId="{D1C55D62-7EBF-479A-9E50-F15B9674C1C2}" destId="{40DB348B-A6A2-48F2-8D88-63CB25163488}" srcOrd="0" destOrd="0" parTransId="{7B58C460-15C1-4D9F-B4BF-C0EB911BDF12}" sibTransId="{1C620DFE-AB52-4188-895D-229595694B9B}"/>
    <dgm:cxn modelId="{4809B9AC-B1B3-4911-863D-A30C53FC479A}" type="presOf" srcId="{D1C55D62-7EBF-479A-9E50-F15B9674C1C2}" destId="{57F3E900-46E0-4EC8-92EA-D413008E9C80}" srcOrd="0" destOrd="0" presId="urn:microsoft.com/office/officeart/2005/8/layout/arrow2"/>
    <dgm:cxn modelId="{97046C9B-3A36-46AB-8745-53B3BB50DC89}" type="presOf" srcId="{BFB1E535-744E-4DC5-B50A-78FB7405D360}" destId="{0FDD764F-47C2-4BB3-ACF1-4FB01393DEE9}" srcOrd="0" destOrd="0" presId="urn:microsoft.com/office/officeart/2005/8/layout/arrow2"/>
    <dgm:cxn modelId="{996F76ED-ADAB-42CD-8836-6B6332B4A0EC}" srcId="{D1C55D62-7EBF-479A-9E50-F15B9674C1C2}" destId="{51A1764B-49E9-4B5F-B84A-F05D2EE243A1}" srcOrd="3" destOrd="0" parTransId="{3FA6AF5A-E247-41E7-9F94-EE179D44FCC0}" sibTransId="{A203BA14-3749-4604-87F8-5FC09082F292}"/>
    <dgm:cxn modelId="{D58A02A5-9F19-4ECE-99C3-37D711DE469F}" srcId="{D1C55D62-7EBF-479A-9E50-F15B9674C1C2}" destId="{BFB1E535-744E-4DC5-B50A-78FB7405D360}" srcOrd="1" destOrd="0" parTransId="{7BEAC2F3-63CF-4EAA-9EDB-15396ABE781D}" sibTransId="{06270C9F-7A32-47A7-931B-E43A3B43D4BB}"/>
    <dgm:cxn modelId="{61B785FF-38D2-40AE-9F4B-349D66F3DAEA}" type="presParOf" srcId="{57F3E900-46E0-4EC8-92EA-D413008E9C80}" destId="{4A86B486-B1A2-45BD-9FA9-B1C12E19BB28}" srcOrd="0" destOrd="0" presId="urn:microsoft.com/office/officeart/2005/8/layout/arrow2"/>
    <dgm:cxn modelId="{D819A3EE-F24E-4551-BB35-FADBCCB2D07B}" type="presParOf" srcId="{57F3E900-46E0-4EC8-92EA-D413008E9C80}" destId="{8F737977-423D-4F62-B1C7-D22BDC124C2F}" srcOrd="1" destOrd="0" presId="urn:microsoft.com/office/officeart/2005/8/layout/arrow2"/>
    <dgm:cxn modelId="{4FD0E0C6-EA46-4805-ADA4-2A541C6EFB11}" type="presParOf" srcId="{8F737977-423D-4F62-B1C7-D22BDC124C2F}" destId="{DF612278-AA95-4182-B80E-7B7944C34C3C}" srcOrd="0" destOrd="0" presId="urn:microsoft.com/office/officeart/2005/8/layout/arrow2"/>
    <dgm:cxn modelId="{769C4F6D-8B9E-486E-B9B5-66E656B0D0D8}" type="presParOf" srcId="{8F737977-423D-4F62-B1C7-D22BDC124C2F}" destId="{936237DE-5121-48BC-8D92-81532640B501}" srcOrd="1" destOrd="0" presId="urn:microsoft.com/office/officeart/2005/8/layout/arrow2"/>
    <dgm:cxn modelId="{CC5B06E4-804B-40B3-8BBB-7CAD4E02C4A0}" type="presParOf" srcId="{8F737977-423D-4F62-B1C7-D22BDC124C2F}" destId="{D0AFA91E-FC58-44EB-9CD9-426475C7EB1A}" srcOrd="2" destOrd="0" presId="urn:microsoft.com/office/officeart/2005/8/layout/arrow2"/>
    <dgm:cxn modelId="{EEECA2F4-5889-44AC-87F5-68618700196C}" type="presParOf" srcId="{8F737977-423D-4F62-B1C7-D22BDC124C2F}" destId="{0FDD764F-47C2-4BB3-ACF1-4FB01393DEE9}" srcOrd="3" destOrd="0" presId="urn:microsoft.com/office/officeart/2005/8/layout/arrow2"/>
    <dgm:cxn modelId="{69A50DFB-DF49-49F1-8205-F284F470CA46}" type="presParOf" srcId="{8F737977-423D-4F62-B1C7-D22BDC124C2F}" destId="{15781459-331D-476A-8BCD-7C7280B5A0A7}" srcOrd="4" destOrd="0" presId="urn:microsoft.com/office/officeart/2005/8/layout/arrow2"/>
    <dgm:cxn modelId="{98DFF100-305A-4596-B834-EDA1263DC538}" type="presParOf" srcId="{8F737977-423D-4F62-B1C7-D22BDC124C2F}" destId="{1D39DC6F-3EF9-43D2-A675-DA89696D126D}" srcOrd="5" destOrd="0" presId="urn:microsoft.com/office/officeart/2005/8/layout/arrow2"/>
    <dgm:cxn modelId="{E387CDFC-E333-4F9C-B404-6F8A22C3429A}" type="presParOf" srcId="{8F737977-423D-4F62-B1C7-D22BDC124C2F}" destId="{A8850BF4-29E4-40E7-AB42-E7ECD77F119B}" srcOrd="6" destOrd="0" presId="urn:microsoft.com/office/officeart/2005/8/layout/arrow2"/>
    <dgm:cxn modelId="{7C629C77-4815-4E7A-B0B1-3D0EEFCD60A1}" type="presParOf" srcId="{8F737977-423D-4F62-B1C7-D22BDC124C2F}" destId="{00D76721-F4D4-4550-817D-2F1895090218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5D2557-3562-4A96-85C1-39ADB6A03F69}" type="doc">
      <dgm:prSet loTypeId="urn:microsoft.com/office/officeart/2005/8/layout/chevron2" loCatId="list" qsTypeId="urn:microsoft.com/office/officeart/2005/8/quickstyle/3d3" qsCatId="3D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6DD25F88-D007-46EC-B07D-A721034DAD8A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B810152-9F02-481B-A2C6-16FC0F6D2D03}" type="parTrans" cxnId="{C6421076-F87E-42B6-8530-6E8AC63C962C}">
      <dgm:prSet/>
      <dgm:spPr/>
      <dgm:t>
        <a:bodyPr/>
        <a:lstStyle/>
        <a:p>
          <a:endParaRPr lang="ru-RU"/>
        </a:p>
      </dgm:t>
    </dgm:pt>
    <dgm:pt modelId="{83FD30C6-4ABB-46E8-9E5B-FA450FD5ED85}" type="sibTrans" cxnId="{C6421076-F87E-42B6-8530-6E8AC63C962C}">
      <dgm:prSet/>
      <dgm:spPr/>
      <dgm:t>
        <a:bodyPr/>
        <a:lstStyle/>
        <a:p>
          <a:endParaRPr lang="ru-RU"/>
        </a:p>
      </dgm:t>
    </dgm:pt>
    <dgm:pt modelId="{6F3C86E3-0CDA-4C91-AA4A-E71AC63E7060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Курсы повышения квалификации ФГБОУ ВО «Московский педагогический государственный университет» г. МОСКВА РФ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333848-8D3C-4A1A-B384-D180DE7080DA}" type="parTrans" cxnId="{99BB56A7-254E-40F2-B151-F59D8D343120}">
      <dgm:prSet/>
      <dgm:spPr/>
      <dgm:t>
        <a:bodyPr/>
        <a:lstStyle/>
        <a:p>
          <a:endParaRPr lang="ru-RU"/>
        </a:p>
      </dgm:t>
    </dgm:pt>
    <dgm:pt modelId="{1E5ABD3C-295F-42C0-808B-E465145075D9}" type="sibTrans" cxnId="{99BB56A7-254E-40F2-B151-F59D8D343120}">
      <dgm:prSet/>
      <dgm:spPr/>
      <dgm:t>
        <a:bodyPr/>
        <a:lstStyle/>
        <a:p>
          <a:endParaRPr lang="ru-RU"/>
        </a:p>
      </dgm:t>
    </dgm:pt>
    <dgm:pt modelId="{1F2EB782-718B-4A97-9FBA-234531B7925A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110</a:t>
          </a:r>
          <a:r>
            <a:rPr lang="ru-RU" sz="2400" b="1" dirty="0" smtClean="0">
              <a:solidFill>
                <a:schemeClr val="tx1"/>
              </a:solidFill>
            </a:rPr>
            <a:t> </a:t>
          </a:r>
          <a:endParaRPr lang="ru-RU" sz="2400" b="1" dirty="0">
            <a:solidFill>
              <a:schemeClr val="tx1"/>
            </a:solidFill>
          </a:endParaRPr>
        </a:p>
      </dgm:t>
    </dgm:pt>
    <dgm:pt modelId="{45A2AA95-BD4F-48FB-8D35-54C785BF9F03}" type="parTrans" cxnId="{49E54CF1-2D44-483C-8FBB-E5773A14AA3C}">
      <dgm:prSet/>
      <dgm:spPr/>
      <dgm:t>
        <a:bodyPr/>
        <a:lstStyle/>
        <a:p>
          <a:endParaRPr lang="ru-RU"/>
        </a:p>
      </dgm:t>
    </dgm:pt>
    <dgm:pt modelId="{BAF5EAAC-A17E-4AB3-8AD8-330D8884415F}" type="sibTrans" cxnId="{49E54CF1-2D44-483C-8FBB-E5773A14AA3C}">
      <dgm:prSet/>
      <dgm:spPr/>
      <dgm:t>
        <a:bodyPr/>
        <a:lstStyle/>
        <a:p>
          <a:endParaRPr lang="ru-RU"/>
        </a:p>
      </dgm:t>
    </dgm:pt>
    <dgm:pt modelId="{FB52387B-BD6C-4498-842B-3D287797A97E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61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8EECDCD-4B1D-408A-A810-F06DC5970555}" type="parTrans" cxnId="{2119DD4B-34F5-4E46-A039-95A339CCD418}">
      <dgm:prSet/>
      <dgm:spPr/>
      <dgm:t>
        <a:bodyPr/>
        <a:lstStyle/>
        <a:p>
          <a:endParaRPr lang="ru-RU"/>
        </a:p>
      </dgm:t>
    </dgm:pt>
    <dgm:pt modelId="{F7F88F7A-487C-4B7C-A565-CFD78AAA36B1}" type="sibTrans" cxnId="{2119DD4B-34F5-4E46-A039-95A339CCD418}">
      <dgm:prSet/>
      <dgm:spPr/>
      <dgm:t>
        <a:bodyPr/>
        <a:lstStyle/>
        <a:p>
          <a:endParaRPr lang="ru-RU"/>
        </a:p>
      </dgm:t>
    </dgm:pt>
    <dgm:pt modelId="{8949FD88-9A3B-4BB6-80DD-BD2156DE4D2E}">
      <dgm:prSet phldrT="[Текст]" custT="1"/>
      <dgm:spPr/>
      <dgm:t>
        <a:bodyPr/>
        <a:lstStyle/>
        <a:p>
          <a:r>
            <a:rPr lang="ru-RU" sz="1800" b="1" i="0" dirty="0" smtClean="0">
              <a:latin typeface="Times New Roman" pitchFamily="18" charset="0"/>
              <a:cs typeface="Times New Roman" pitchFamily="18" charset="0"/>
            </a:rPr>
            <a:t>Федеральное государственное бюджетное научное учреждение "Институт коррекционной педагогики РАО" г. Москва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9D8CD2-6AD0-47EF-ADDC-32EF9476093B}" type="parTrans" cxnId="{A6DFC063-70C2-47CF-A773-446E19446A9C}">
      <dgm:prSet/>
      <dgm:spPr/>
      <dgm:t>
        <a:bodyPr/>
        <a:lstStyle/>
        <a:p>
          <a:endParaRPr lang="ru-RU"/>
        </a:p>
      </dgm:t>
    </dgm:pt>
    <dgm:pt modelId="{CB696454-1450-4132-96F2-606510C9B2D8}" type="sibTrans" cxnId="{A6DFC063-70C2-47CF-A773-446E19446A9C}">
      <dgm:prSet/>
      <dgm:spPr/>
      <dgm:t>
        <a:bodyPr/>
        <a:lstStyle/>
        <a:p>
          <a:endParaRPr lang="ru-RU"/>
        </a:p>
      </dgm:t>
    </dgm:pt>
    <dgm:pt modelId="{2EF4791F-8252-496C-84D7-D30A369C19BF}">
      <dgm:prSet phldrT="[Текст]" custT="1"/>
      <dgm:spPr/>
      <dgm:t>
        <a:bodyPr/>
        <a:lstStyle/>
        <a:p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830111-6788-413C-8C5D-CC3BABCD6AAE}" type="parTrans" cxnId="{E4C5F31C-7309-4E12-8C4D-134FACCEB7ED}">
      <dgm:prSet/>
      <dgm:spPr/>
      <dgm:t>
        <a:bodyPr/>
        <a:lstStyle/>
        <a:p>
          <a:endParaRPr lang="ru-RU"/>
        </a:p>
      </dgm:t>
    </dgm:pt>
    <dgm:pt modelId="{647ED9AE-9B9B-4A1A-A4C0-7DF1928B2884}" type="sibTrans" cxnId="{E4C5F31C-7309-4E12-8C4D-134FACCEB7ED}">
      <dgm:prSet/>
      <dgm:spPr/>
      <dgm:t>
        <a:bodyPr/>
        <a:lstStyle/>
        <a:p>
          <a:endParaRPr lang="ru-RU"/>
        </a:p>
      </dgm:t>
    </dgm:pt>
    <dgm:pt modelId="{52855BB1-632B-4455-8672-32DDB0436F62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Курсы повышения квалификации АНО ДПО «Академия менеджмента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         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г. НАБЕРЕЖНЫЕ ЧЕЛНЫ РТ</a:t>
          </a:r>
          <a:endParaRPr lang="ru-RU" sz="1800" b="1" dirty="0"/>
        </a:p>
      </dgm:t>
    </dgm:pt>
    <dgm:pt modelId="{E65ECE2C-A3A5-409F-939F-D9EAB3645D9C}" type="parTrans" cxnId="{D3C4F107-D354-4672-9C32-7964DCDEE41E}">
      <dgm:prSet/>
      <dgm:spPr/>
      <dgm:t>
        <a:bodyPr/>
        <a:lstStyle/>
        <a:p>
          <a:endParaRPr lang="ru-RU"/>
        </a:p>
      </dgm:t>
    </dgm:pt>
    <dgm:pt modelId="{60A142CE-B1EF-4B8A-9C68-AF2F1F30FAAE}" type="sibTrans" cxnId="{D3C4F107-D354-4672-9C32-7964DCDEE41E}">
      <dgm:prSet/>
      <dgm:spPr/>
      <dgm:t>
        <a:bodyPr/>
        <a:lstStyle/>
        <a:p>
          <a:endParaRPr lang="ru-RU"/>
        </a:p>
      </dgm:t>
    </dgm:pt>
    <dgm:pt modelId="{374FB0DF-27A4-49ED-8163-97E606ABBA01}">
      <dgm:prSet phldrT="[Текст]" custT="1"/>
      <dgm:spPr/>
      <dgm:t>
        <a:bodyPr/>
        <a:lstStyle/>
        <a:p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E7E368-3DDB-43B8-ACFA-46138BC7940F}" type="parTrans" cxnId="{55117754-8971-4E68-8F58-61495C0554D1}">
      <dgm:prSet/>
      <dgm:spPr/>
      <dgm:t>
        <a:bodyPr/>
        <a:lstStyle/>
        <a:p>
          <a:endParaRPr lang="ru-RU"/>
        </a:p>
      </dgm:t>
    </dgm:pt>
    <dgm:pt modelId="{7E85A129-5B02-4B6E-801F-8FE6F832AE71}" type="sibTrans" cxnId="{55117754-8971-4E68-8F58-61495C0554D1}">
      <dgm:prSet/>
      <dgm:spPr/>
      <dgm:t>
        <a:bodyPr/>
        <a:lstStyle/>
        <a:p>
          <a:endParaRPr lang="ru-RU"/>
        </a:p>
      </dgm:t>
    </dgm:pt>
    <dgm:pt modelId="{01BD3421-4E72-4BFF-A426-6630A6FBC358}" type="pres">
      <dgm:prSet presAssocID="{035D2557-3562-4A96-85C1-39ADB6A03F6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721255-AB9E-41BD-897D-03C8337F2485}" type="pres">
      <dgm:prSet presAssocID="{6DD25F88-D007-46EC-B07D-A721034DAD8A}" presName="composite" presStyleCnt="0"/>
      <dgm:spPr/>
    </dgm:pt>
    <dgm:pt modelId="{AEFBCC57-C5D3-47A3-BB59-73377BB345B6}" type="pres">
      <dgm:prSet presAssocID="{6DD25F88-D007-46EC-B07D-A721034DAD8A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001495-2D5D-4E4D-8895-F703069644EF}" type="pres">
      <dgm:prSet presAssocID="{6DD25F88-D007-46EC-B07D-A721034DAD8A}" presName="descendantText" presStyleLbl="alignAcc1" presStyleIdx="0" presStyleCnt="3" custScaleX="101323" custScaleY="891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65992C-4671-46C3-8B31-A617D291E343}" type="pres">
      <dgm:prSet presAssocID="{83FD30C6-4ABB-46E8-9E5B-FA450FD5ED85}" presName="sp" presStyleCnt="0"/>
      <dgm:spPr/>
    </dgm:pt>
    <dgm:pt modelId="{334FAF2F-3851-4D01-94D4-E50F578CBDF9}" type="pres">
      <dgm:prSet presAssocID="{1F2EB782-718B-4A97-9FBA-234531B7925A}" presName="composite" presStyleCnt="0"/>
      <dgm:spPr/>
    </dgm:pt>
    <dgm:pt modelId="{69018151-15DC-4CDA-AD1F-F424F2773E7F}" type="pres">
      <dgm:prSet presAssocID="{1F2EB782-718B-4A97-9FBA-234531B7925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8EC330-C211-438D-8838-E4D7C8A79F62}" type="pres">
      <dgm:prSet presAssocID="{1F2EB782-718B-4A97-9FBA-234531B7925A}" presName="descendantText" presStyleLbl="alignAcc1" presStyleIdx="1" presStyleCnt="3" custScaleY="1200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C95460-6426-4AF9-BA9E-2807A0783B26}" type="pres">
      <dgm:prSet presAssocID="{BAF5EAAC-A17E-4AB3-8AD8-330D8884415F}" presName="sp" presStyleCnt="0"/>
      <dgm:spPr/>
    </dgm:pt>
    <dgm:pt modelId="{65C6698D-B037-4E7B-A162-F1BBB3334C8B}" type="pres">
      <dgm:prSet presAssocID="{FB52387B-BD6C-4498-842B-3D287797A97E}" presName="composite" presStyleCnt="0"/>
      <dgm:spPr/>
    </dgm:pt>
    <dgm:pt modelId="{5E14B350-389D-4DEB-8109-BA419C2B5733}" type="pres">
      <dgm:prSet presAssocID="{FB52387B-BD6C-4498-842B-3D287797A97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456EBF-5F96-4842-A06E-1B11968CC3EA}" type="pres">
      <dgm:prSet presAssocID="{FB52387B-BD6C-4498-842B-3D287797A97E}" presName="descendantText" presStyleLbl="alignAcc1" presStyleIdx="2" presStyleCnt="3" custScaleX="100921" custScaleY="139298" custLinFactNeighborX="2339" custLinFactNeighborY="-94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215E79-F89D-4444-9C6B-1E0116880B35}" type="presOf" srcId="{6F3C86E3-0CDA-4C91-AA4A-E71AC63E7060}" destId="{43001495-2D5D-4E4D-8895-F703069644EF}" srcOrd="0" destOrd="1" presId="urn:microsoft.com/office/officeart/2005/8/layout/chevron2"/>
    <dgm:cxn modelId="{3D6A5B24-E7E2-4965-8D8D-2A7EC4572B04}" type="presOf" srcId="{8949FD88-9A3B-4BB6-80DD-BD2156DE4D2E}" destId="{0E456EBF-5F96-4842-A06E-1B11968CC3EA}" srcOrd="0" destOrd="0" presId="urn:microsoft.com/office/officeart/2005/8/layout/chevron2"/>
    <dgm:cxn modelId="{55117754-8971-4E68-8F58-61495C0554D1}" srcId="{6DD25F88-D007-46EC-B07D-A721034DAD8A}" destId="{374FB0DF-27A4-49ED-8163-97E606ABBA01}" srcOrd="0" destOrd="0" parTransId="{0DE7E368-3DDB-43B8-ACFA-46138BC7940F}" sibTransId="{7E85A129-5B02-4B6E-801F-8FE6F832AE71}"/>
    <dgm:cxn modelId="{EBE41A53-346B-470D-AE58-AAFFC3FA9544}" type="presOf" srcId="{FB52387B-BD6C-4498-842B-3D287797A97E}" destId="{5E14B350-389D-4DEB-8109-BA419C2B5733}" srcOrd="0" destOrd="0" presId="urn:microsoft.com/office/officeart/2005/8/layout/chevron2"/>
    <dgm:cxn modelId="{A6DFC063-70C2-47CF-A773-446E19446A9C}" srcId="{FB52387B-BD6C-4498-842B-3D287797A97E}" destId="{8949FD88-9A3B-4BB6-80DD-BD2156DE4D2E}" srcOrd="0" destOrd="0" parTransId="{C69D8CD2-6AD0-47EF-ADDC-32EF9476093B}" sibTransId="{CB696454-1450-4132-96F2-606510C9B2D8}"/>
    <dgm:cxn modelId="{BE9DBAC7-23DD-4B6E-A19F-A13E3266071A}" type="presOf" srcId="{6DD25F88-D007-46EC-B07D-A721034DAD8A}" destId="{AEFBCC57-C5D3-47A3-BB59-73377BB345B6}" srcOrd="0" destOrd="0" presId="urn:microsoft.com/office/officeart/2005/8/layout/chevron2"/>
    <dgm:cxn modelId="{E4C5F31C-7309-4E12-8C4D-134FACCEB7ED}" srcId="{6DD25F88-D007-46EC-B07D-A721034DAD8A}" destId="{2EF4791F-8252-496C-84D7-D30A369C19BF}" srcOrd="2" destOrd="0" parTransId="{E6830111-6788-413C-8C5D-CC3BABCD6AAE}" sibTransId="{647ED9AE-9B9B-4A1A-A4C0-7DF1928B2884}"/>
    <dgm:cxn modelId="{C6421076-F87E-42B6-8530-6E8AC63C962C}" srcId="{035D2557-3562-4A96-85C1-39ADB6A03F69}" destId="{6DD25F88-D007-46EC-B07D-A721034DAD8A}" srcOrd="0" destOrd="0" parTransId="{4B810152-9F02-481B-A2C6-16FC0F6D2D03}" sibTransId="{83FD30C6-4ABB-46E8-9E5B-FA450FD5ED85}"/>
    <dgm:cxn modelId="{1A470149-0454-4CDC-82AF-5D15474C9326}" type="presOf" srcId="{035D2557-3562-4A96-85C1-39ADB6A03F69}" destId="{01BD3421-4E72-4BFF-A426-6630A6FBC358}" srcOrd="0" destOrd="0" presId="urn:microsoft.com/office/officeart/2005/8/layout/chevron2"/>
    <dgm:cxn modelId="{002195E5-3536-4E2C-9861-601D25984B66}" type="presOf" srcId="{2EF4791F-8252-496C-84D7-D30A369C19BF}" destId="{43001495-2D5D-4E4D-8895-F703069644EF}" srcOrd="0" destOrd="2" presId="urn:microsoft.com/office/officeart/2005/8/layout/chevron2"/>
    <dgm:cxn modelId="{2119DD4B-34F5-4E46-A039-95A339CCD418}" srcId="{035D2557-3562-4A96-85C1-39ADB6A03F69}" destId="{FB52387B-BD6C-4498-842B-3D287797A97E}" srcOrd="2" destOrd="0" parTransId="{B8EECDCD-4B1D-408A-A810-F06DC5970555}" sibTransId="{F7F88F7A-487C-4B7C-A565-CFD78AAA36B1}"/>
    <dgm:cxn modelId="{7273A6D3-A4C7-42B0-8609-0F527563ABD4}" type="presOf" srcId="{374FB0DF-27A4-49ED-8163-97E606ABBA01}" destId="{43001495-2D5D-4E4D-8895-F703069644EF}" srcOrd="0" destOrd="0" presId="urn:microsoft.com/office/officeart/2005/8/layout/chevron2"/>
    <dgm:cxn modelId="{9FBC14A1-62ED-4B0C-AE91-46FC76BF03AD}" type="presOf" srcId="{52855BB1-632B-4455-8672-32DDB0436F62}" destId="{FF8EC330-C211-438D-8838-E4D7C8A79F62}" srcOrd="0" destOrd="0" presId="urn:microsoft.com/office/officeart/2005/8/layout/chevron2"/>
    <dgm:cxn modelId="{49E54CF1-2D44-483C-8FBB-E5773A14AA3C}" srcId="{035D2557-3562-4A96-85C1-39ADB6A03F69}" destId="{1F2EB782-718B-4A97-9FBA-234531B7925A}" srcOrd="1" destOrd="0" parTransId="{45A2AA95-BD4F-48FB-8D35-54C785BF9F03}" sibTransId="{BAF5EAAC-A17E-4AB3-8AD8-330D8884415F}"/>
    <dgm:cxn modelId="{99BB56A7-254E-40F2-B151-F59D8D343120}" srcId="{6DD25F88-D007-46EC-B07D-A721034DAD8A}" destId="{6F3C86E3-0CDA-4C91-AA4A-E71AC63E7060}" srcOrd="1" destOrd="0" parTransId="{8D333848-8D3C-4A1A-B384-D180DE7080DA}" sibTransId="{1E5ABD3C-295F-42C0-808B-E465145075D9}"/>
    <dgm:cxn modelId="{3920FE0D-C375-4FC0-AF33-6C3F07FD8E30}" type="presOf" srcId="{1F2EB782-718B-4A97-9FBA-234531B7925A}" destId="{69018151-15DC-4CDA-AD1F-F424F2773E7F}" srcOrd="0" destOrd="0" presId="urn:microsoft.com/office/officeart/2005/8/layout/chevron2"/>
    <dgm:cxn modelId="{D3C4F107-D354-4672-9C32-7964DCDEE41E}" srcId="{1F2EB782-718B-4A97-9FBA-234531B7925A}" destId="{52855BB1-632B-4455-8672-32DDB0436F62}" srcOrd="0" destOrd="0" parTransId="{E65ECE2C-A3A5-409F-939F-D9EAB3645D9C}" sibTransId="{60A142CE-B1EF-4B8A-9C68-AF2F1F30FAAE}"/>
    <dgm:cxn modelId="{318772CF-ED37-41F5-AFCD-743CB7BB067D}" type="presParOf" srcId="{01BD3421-4E72-4BFF-A426-6630A6FBC358}" destId="{B4721255-AB9E-41BD-897D-03C8337F2485}" srcOrd="0" destOrd="0" presId="urn:microsoft.com/office/officeart/2005/8/layout/chevron2"/>
    <dgm:cxn modelId="{6610CC08-8C6C-4F66-A506-83822F518DEE}" type="presParOf" srcId="{B4721255-AB9E-41BD-897D-03C8337F2485}" destId="{AEFBCC57-C5D3-47A3-BB59-73377BB345B6}" srcOrd="0" destOrd="0" presId="urn:microsoft.com/office/officeart/2005/8/layout/chevron2"/>
    <dgm:cxn modelId="{13E7D68A-C8F1-45CF-8D1E-197974D62916}" type="presParOf" srcId="{B4721255-AB9E-41BD-897D-03C8337F2485}" destId="{43001495-2D5D-4E4D-8895-F703069644EF}" srcOrd="1" destOrd="0" presId="urn:microsoft.com/office/officeart/2005/8/layout/chevron2"/>
    <dgm:cxn modelId="{8EBD1BE7-7998-4106-B19B-B439183E3EA5}" type="presParOf" srcId="{01BD3421-4E72-4BFF-A426-6630A6FBC358}" destId="{4165992C-4671-46C3-8B31-A617D291E343}" srcOrd="1" destOrd="0" presId="urn:microsoft.com/office/officeart/2005/8/layout/chevron2"/>
    <dgm:cxn modelId="{680A308D-8E8B-4801-9A0D-FB7E91718A4B}" type="presParOf" srcId="{01BD3421-4E72-4BFF-A426-6630A6FBC358}" destId="{334FAF2F-3851-4D01-94D4-E50F578CBDF9}" srcOrd="2" destOrd="0" presId="urn:microsoft.com/office/officeart/2005/8/layout/chevron2"/>
    <dgm:cxn modelId="{C48F1D18-3482-40C2-B804-2C98B0511AD8}" type="presParOf" srcId="{334FAF2F-3851-4D01-94D4-E50F578CBDF9}" destId="{69018151-15DC-4CDA-AD1F-F424F2773E7F}" srcOrd="0" destOrd="0" presId="urn:microsoft.com/office/officeart/2005/8/layout/chevron2"/>
    <dgm:cxn modelId="{11691A87-4394-44C2-BBE8-80650BA86590}" type="presParOf" srcId="{334FAF2F-3851-4D01-94D4-E50F578CBDF9}" destId="{FF8EC330-C211-438D-8838-E4D7C8A79F62}" srcOrd="1" destOrd="0" presId="urn:microsoft.com/office/officeart/2005/8/layout/chevron2"/>
    <dgm:cxn modelId="{F136C20A-4569-470B-A648-5A2D9B330819}" type="presParOf" srcId="{01BD3421-4E72-4BFF-A426-6630A6FBC358}" destId="{C6C95460-6426-4AF9-BA9E-2807A0783B26}" srcOrd="3" destOrd="0" presId="urn:microsoft.com/office/officeart/2005/8/layout/chevron2"/>
    <dgm:cxn modelId="{F8182962-46F3-427B-A25C-D7E9B01C9CDB}" type="presParOf" srcId="{01BD3421-4E72-4BFF-A426-6630A6FBC358}" destId="{65C6698D-B037-4E7B-A162-F1BBB3334C8B}" srcOrd="4" destOrd="0" presId="urn:microsoft.com/office/officeart/2005/8/layout/chevron2"/>
    <dgm:cxn modelId="{AD940CD7-E692-4ACE-8183-6FF60D1D4D75}" type="presParOf" srcId="{65C6698D-B037-4E7B-A162-F1BBB3334C8B}" destId="{5E14B350-389D-4DEB-8109-BA419C2B5733}" srcOrd="0" destOrd="0" presId="urn:microsoft.com/office/officeart/2005/8/layout/chevron2"/>
    <dgm:cxn modelId="{31C861F4-F971-4725-B15E-AE3D4A43BDED}" type="presParOf" srcId="{65C6698D-B037-4E7B-A162-F1BBB3334C8B}" destId="{0E456EBF-5F96-4842-A06E-1B11968CC3E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9DF71D7-2A0D-4B54-ACD8-2D61A579D66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A97FB3-F25A-4BED-9AA6-3D740EB8AED8}">
      <dgm:prSet phldrT="[Текст]"/>
      <dgm:spPr>
        <a:solidFill>
          <a:srgbClr val="7030A0"/>
        </a:solidFill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2023 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год</a:t>
          </a:r>
        </a:p>
      </dgm:t>
    </dgm:pt>
    <dgm:pt modelId="{6F188491-95DE-4C4B-A70F-90B8F9EBC3F7}" type="parTrans" cxnId="{041EE406-1EF8-44C2-97BF-249F72A7C5ED}">
      <dgm:prSet/>
      <dgm:spPr/>
      <dgm:t>
        <a:bodyPr/>
        <a:lstStyle/>
        <a:p>
          <a:endParaRPr lang="ru-RU"/>
        </a:p>
      </dgm:t>
    </dgm:pt>
    <dgm:pt modelId="{6526A57F-E14C-47B4-A76F-4DD300DFB8F3}" type="sibTrans" cxnId="{041EE406-1EF8-44C2-97BF-249F72A7C5ED}">
      <dgm:prSet/>
      <dgm:spPr/>
      <dgm:t>
        <a:bodyPr/>
        <a:lstStyle/>
        <a:p>
          <a:endParaRPr lang="ru-RU"/>
        </a:p>
      </dgm:t>
    </dgm:pt>
    <dgm:pt modelId="{5384337B-67ED-4D37-9002-AD1DF1F14EB7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Проведено 15 вебинаров </a:t>
          </a:r>
        </a:p>
      </dgm:t>
    </dgm:pt>
    <dgm:pt modelId="{67EA3161-6FCD-4CBD-9DE0-4A19398D2975}" type="parTrans" cxnId="{E50B62EA-0C8C-46C8-BB03-003A0FE92ADD}">
      <dgm:prSet/>
      <dgm:spPr/>
      <dgm:t>
        <a:bodyPr/>
        <a:lstStyle/>
        <a:p>
          <a:endParaRPr lang="ru-RU"/>
        </a:p>
      </dgm:t>
    </dgm:pt>
    <dgm:pt modelId="{212AF342-EFF8-44AA-9A23-881E9E74649E}" type="sibTrans" cxnId="{E50B62EA-0C8C-46C8-BB03-003A0FE92ADD}">
      <dgm:prSet/>
      <dgm:spPr/>
      <dgm:t>
        <a:bodyPr/>
        <a:lstStyle/>
        <a:p>
          <a:endParaRPr lang="ru-RU"/>
        </a:p>
      </dgm:t>
    </dgm:pt>
    <dgm:pt modelId="{01BA06CA-D6D4-4438-AC30-1A9E0392927D}" type="pres">
      <dgm:prSet presAssocID="{C9DF71D7-2A0D-4B54-ACD8-2D61A579D66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0C27E2-AF97-4DAF-ADBD-70AD1A45C42F}" type="pres">
      <dgm:prSet presAssocID="{DAA97FB3-F25A-4BED-9AA6-3D740EB8AED8}" presName="composite" presStyleCnt="0"/>
      <dgm:spPr/>
    </dgm:pt>
    <dgm:pt modelId="{3BC3774D-0A4E-403A-914E-8524E261A224}" type="pres">
      <dgm:prSet presAssocID="{DAA97FB3-F25A-4BED-9AA6-3D740EB8AED8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20873-4280-4782-B81F-FAF2C7CC1D15}" type="pres">
      <dgm:prSet presAssocID="{DAA97FB3-F25A-4BED-9AA6-3D740EB8AED8}" presName="descendantText" presStyleLbl="alignAcc1" presStyleIdx="0" presStyleCnt="1" custLinFactNeighborX="-1100" custLinFactNeighborY="-22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0B62EA-0C8C-46C8-BB03-003A0FE92ADD}" srcId="{DAA97FB3-F25A-4BED-9AA6-3D740EB8AED8}" destId="{5384337B-67ED-4D37-9002-AD1DF1F14EB7}" srcOrd="0" destOrd="0" parTransId="{67EA3161-6FCD-4CBD-9DE0-4A19398D2975}" sibTransId="{212AF342-EFF8-44AA-9A23-881E9E74649E}"/>
    <dgm:cxn modelId="{3C99877D-A0F8-4ABE-BE24-3D953BE46A05}" type="presOf" srcId="{C9DF71D7-2A0D-4B54-ACD8-2D61A579D665}" destId="{01BA06CA-D6D4-4438-AC30-1A9E0392927D}" srcOrd="0" destOrd="0" presId="urn:microsoft.com/office/officeart/2005/8/layout/chevron2"/>
    <dgm:cxn modelId="{041EE406-1EF8-44C2-97BF-249F72A7C5ED}" srcId="{C9DF71D7-2A0D-4B54-ACD8-2D61A579D665}" destId="{DAA97FB3-F25A-4BED-9AA6-3D740EB8AED8}" srcOrd="0" destOrd="0" parTransId="{6F188491-95DE-4C4B-A70F-90B8F9EBC3F7}" sibTransId="{6526A57F-E14C-47B4-A76F-4DD300DFB8F3}"/>
    <dgm:cxn modelId="{2438F050-61D6-47C8-B3D0-F7C80E2E8141}" type="presOf" srcId="{DAA97FB3-F25A-4BED-9AA6-3D740EB8AED8}" destId="{3BC3774D-0A4E-403A-914E-8524E261A224}" srcOrd="0" destOrd="0" presId="urn:microsoft.com/office/officeart/2005/8/layout/chevron2"/>
    <dgm:cxn modelId="{AD9FA400-262F-40FE-9906-6F79E12C4E91}" type="presOf" srcId="{5384337B-67ED-4D37-9002-AD1DF1F14EB7}" destId="{61620873-4280-4782-B81F-FAF2C7CC1D15}" srcOrd="0" destOrd="0" presId="urn:microsoft.com/office/officeart/2005/8/layout/chevron2"/>
    <dgm:cxn modelId="{06433B5A-C210-405F-9D5B-E81258AB51A5}" type="presParOf" srcId="{01BA06CA-D6D4-4438-AC30-1A9E0392927D}" destId="{DE0C27E2-AF97-4DAF-ADBD-70AD1A45C42F}" srcOrd="0" destOrd="0" presId="urn:microsoft.com/office/officeart/2005/8/layout/chevron2"/>
    <dgm:cxn modelId="{7D13A821-3711-4E29-9477-E6FEAECCDC56}" type="presParOf" srcId="{DE0C27E2-AF97-4DAF-ADBD-70AD1A45C42F}" destId="{3BC3774D-0A4E-403A-914E-8524E261A224}" srcOrd="0" destOrd="0" presId="urn:microsoft.com/office/officeart/2005/8/layout/chevron2"/>
    <dgm:cxn modelId="{07B9CFF8-0E56-4324-A989-43969CF235B9}" type="presParOf" srcId="{DE0C27E2-AF97-4DAF-ADBD-70AD1A45C42F}" destId="{61620873-4280-4782-B81F-FAF2C7CC1D1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52E6D76-6BF4-49C7-A74D-C233CA43810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7231A6-3C43-4816-BEB4-EF32B0DF6209}">
      <dgm:prSet phldrT="[Текст]"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графика 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вебинаров</a:t>
          </a:r>
        </a:p>
      </dgm:t>
    </dgm:pt>
    <dgm:pt modelId="{66227D90-E438-4813-A028-3821AB15B753}" type="parTrans" cxnId="{491C9010-E07D-4DBC-A8CB-6A06CE7315B6}">
      <dgm:prSet/>
      <dgm:spPr/>
      <dgm:t>
        <a:bodyPr/>
        <a:lstStyle/>
        <a:p>
          <a:endParaRPr lang="ru-RU"/>
        </a:p>
      </dgm:t>
    </dgm:pt>
    <dgm:pt modelId="{B38980B6-8A68-458F-BFA9-01B6A6D1C74A}" type="sibTrans" cxnId="{491C9010-E07D-4DBC-A8CB-6A06CE7315B6}">
      <dgm:prSet/>
      <dgm:spPr/>
      <dgm:t>
        <a:bodyPr/>
        <a:lstStyle/>
        <a:p>
          <a:endParaRPr lang="ru-RU"/>
        </a:p>
      </dgm:t>
    </dgm:pt>
    <dgm:pt modelId="{7235A519-B797-44AA-B361-556F82A2731D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Подготовка </a:t>
          </a:r>
          <a:r>
            <a:rPr lang="ru-RU" sz="2400" dirty="0" err="1">
              <a:latin typeface="Times New Roman" pitchFamily="18" charset="0"/>
              <a:cs typeface="Times New Roman" pitchFamily="18" charset="0"/>
            </a:rPr>
            <a:t>вебинарной</a:t>
          </a:r>
          <a:r>
            <a:rPr lang="ru-RU" sz="2400" dirty="0">
              <a:latin typeface="Times New Roman" pitchFamily="18" charset="0"/>
              <a:cs typeface="Times New Roman" pitchFamily="18" charset="0"/>
            </a:rPr>
            <a:t> комнаты</a:t>
          </a:r>
        </a:p>
      </dgm:t>
    </dgm:pt>
    <dgm:pt modelId="{5D0FAA89-2866-428F-87EC-EE14C48AF6BC}" type="parTrans" cxnId="{5F9E4BE7-965C-4E97-B02F-278CF63BDA4F}">
      <dgm:prSet/>
      <dgm:spPr/>
      <dgm:t>
        <a:bodyPr/>
        <a:lstStyle/>
        <a:p>
          <a:endParaRPr lang="ru-RU"/>
        </a:p>
      </dgm:t>
    </dgm:pt>
    <dgm:pt modelId="{65A45E0D-51CA-4F1C-B2EF-9A541530E07D}" type="sibTrans" cxnId="{5F9E4BE7-965C-4E97-B02F-278CF63BDA4F}">
      <dgm:prSet/>
      <dgm:spPr/>
      <dgm:t>
        <a:bodyPr/>
        <a:lstStyle/>
        <a:p>
          <a:endParaRPr lang="ru-RU"/>
        </a:p>
      </dgm:t>
    </dgm:pt>
    <dgm:pt modelId="{D8733BDC-EF72-45A2-9FE0-52F639388079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Сопровождение онлайн-трансляций</a:t>
          </a:r>
        </a:p>
      </dgm:t>
    </dgm:pt>
    <dgm:pt modelId="{103B0C7E-B194-4907-8D14-AD3BA9AB17B4}" type="parTrans" cxnId="{F2B79920-D983-4954-9152-E345180D8432}">
      <dgm:prSet/>
      <dgm:spPr/>
      <dgm:t>
        <a:bodyPr/>
        <a:lstStyle/>
        <a:p>
          <a:endParaRPr lang="ru-RU"/>
        </a:p>
      </dgm:t>
    </dgm:pt>
    <dgm:pt modelId="{4CA7FDF4-6381-4840-AE3D-98B58AC68642}" type="sibTrans" cxnId="{F2B79920-D983-4954-9152-E345180D8432}">
      <dgm:prSet/>
      <dgm:spPr/>
      <dgm:t>
        <a:bodyPr/>
        <a:lstStyle/>
        <a:p>
          <a:endParaRPr lang="ru-RU"/>
        </a:p>
      </dgm:t>
    </dgm:pt>
    <dgm:pt modelId="{371495EE-C9A5-4E26-86E8-5D60010587D4}" type="pres">
      <dgm:prSet presAssocID="{152E6D76-6BF4-49C7-A74D-C233CA43810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6B1FCB-6D92-4CDF-AE08-A6D82C97F347}" type="pres">
      <dgm:prSet presAssocID="{F47231A6-3C43-4816-BEB4-EF32B0DF6209}" presName="parentLin" presStyleCnt="0"/>
      <dgm:spPr/>
    </dgm:pt>
    <dgm:pt modelId="{51CF44A7-B10E-49DD-9DEB-00AE4517CB5E}" type="pres">
      <dgm:prSet presAssocID="{F47231A6-3C43-4816-BEB4-EF32B0DF620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1AE4314-9DF1-47EB-B63A-FD26D19B1947}" type="pres">
      <dgm:prSet presAssocID="{F47231A6-3C43-4816-BEB4-EF32B0DF6209}" presName="parentText" presStyleLbl="node1" presStyleIdx="0" presStyleCnt="3" custScaleX="114112" custScaleY="166765" custLinFactNeighborX="9906" custLinFactNeighborY="16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E7DFAF-2E63-4948-95F6-66E6260C5CC8}" type="pres">
      <dgm:prSet presAssocID="{F47231A6-3C43-4816-BEB4-EF32B0DF6209}" presName="negativeSpace" presStyleCnt="0"/>
      <dgm:spPr/>
    </dgm:pt>
    <dgm:pt modelId="{BB39472D-2201-4282-90B9-725A2C7ABB18}" type="pres">
      <dgm:prSet presAssocID="{F47231A6-3C43-4816-BEB4-EF32B0DF6209}" presName="childText" presStyleLbl="conFgAcc1" presStyleIdx="0" presStyleCnt="3">
        <dgm:presLayoutVars>
          <dgm:bulletEnabled val="1"/>
        </dgm:presLayoutVars>
      </dgm:prSet>
      <dgm:spPr/>
    </dgm:pt>
    <dgm:pt modelId="{4C8757BD-6BE4-42CD-B4CE-3E6D81D0660D}" type="pres">
      <dgm:prSet presAssocID="{B38980B6-8A68-458F-BFA9-01B6A6D1C74A}" presName="spaceBetweenRectangles" presStyleCnt="0"/>
      <dgm:spPr/>
    </dgm:pt>
    <dgm:pt modelId="{F9A810A7-6694-401C-A780-98AFA7FFC37A}" type="pres">
      <dgm:prSet presAssocID="{7235A519-B797-44AA-B361-556F82A2731D}" presName="parentLin" presStyleCnt="0"/>
      <dgm:spPr/>
    </dgm:pt>
    <dgm:pt modelId="{F8D213CA-1E66-4665-8328-A9056C48BCCD}" type="pres">
      <dgm:prSet presAssocID="{7235A519-B797-44AA-B361-556F82A2731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7CF2E97-D2E2-46DD-819F-0945E4691B56}" type="pres">
      <dgm:prSet presAssocID="{7235A519-B797-44AA-B361-556F82A2731D}" presName="parentText" presStyleLbl="node1" presStyleIdx="1" presStyleCnt="3" custScaleX="113196" custScaleY="1420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807E98-870A-4592-8784-699CBF9FFBE4}" type="pres">
      <dgm:prSet presAssocID="{7235A519-B797-44AA-B361-556F82A2731D}" presName="negativeSpace" presStyleCnt="0"/>
      <dgm:spPr/>
    </dgm:pt>
    <dgm:pt modelId="{FE90099E-66D8-48DA-9C07-BE21938A229D}" type="pres">
      <dgm:prSet presAssocID="{7235A519-B797-44AA-B361-556F82A2731D}" presName="childText" presStyleLbl="conFgAcc1" presStyleIdx="1" presStyleCnt="3">
        <dgm:presLayoutVars>
          <dgm:bulletEnabled val="1"/>
        </dgm:presLayoutVars>
      </dgm:prSet>
      <dgm:spPr/>
    </dgm:pt>
    <dgm:pt modelId="{2D43CF86-9B5B-4105-9D69-433469A2E9E1}" type="pres">
      <dgm:prSet presAssocID="{65A45E0D-51CA-4F1C-B2EF-9A541530E07D}" presName="spaceBetweenRectangles" presStyleCnt="0"/>
      <dgm:spPr/>
    </dgm:pt>
    <dgm:pt modelId="{CAB70312-908E-4E52-AF2C-6381786EFC3A}" type="pres">
      <dgm:prSet presAssocID="{D8733BDC-EF72-45A2-9FE0-52F639388079}" presName="parentLin" presStyleCnt="0"/>
      <dgm:spPr/>
    </dgm:pt>
    <dgm:pt modelId="{55F8BE60-26EF-4A0D-AF4F-6E1DF6B3EAD1}" type="pres">
      <dgm:prSet presAssocID="{D8733BDC-EF72-45A2-9FE0-52F63938807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75CF80ED-2ED7-409C-B25A-E342E6A374B9}" type="pres">
      <dgm:prSet presAssocID="{D8733BDC-EF72-45A2-9FE0-52F639388079}" presName="parentText" presStyleLbl="node1" presStyleIdx="2" presStyleCnt="3" custScaleX="112335" custScaleY="14396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52FAED-8904-4C57-9070-E880F828531C}" type="pres">
      <dgm:prSet presAssocID="{D8733BDC-EF72-45A2-9FE0-52F639388079}" presName="negativeSpace" presStyleCnt="0"/>
      <dgm:spPr/>
    </dgm:pt>
    <dgm:pt modelId="{BCFF1F01-D9B1-48F1-AA92-8FC186E666FB}" type="pres">
      <dgm:prSet presAssocID="{D8733BDC-EF72-45A2-9FE0-52F63938807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CB45918-FBEE-425C-8E9D-C8FBF8950457}" type="presOf" srcId="{F47231A6-3C43-4816-BEB4-EF32B0DF6209}" destId="{51CF44A7-B10E-49DD-9DEB-00AE4517CB5E}" srcOrd="0" destOrd="0" presId="urn:microsoft.com/office/officeart/2005/8/layout/list1"/>
    <dgm:cxn modelId="{C5F41606-66B0-419F-9BAA-DAEC91A4F746}" type="presOf" srcId="{D8733BDC-EF72-45A2-9FE0-52F639388079}" destId="{55F8BE60-26EF-4A0D-AF4F-6E1DF6B3EAD1}" srcOrd="0" destOrd="0" presId="urn:microsoft.com/office/officeart/2005/8/layout/list1"/>
    <dgm:cxn modelId="{71839303-F044-4F1F-B478-63D7B1DC2EAB}" type="presOf" srcId="{152E6D76-6BF4-49C7-A74D-C233CA438102}" destId="{371495EE-C9A5-4E26-86E8-5D60010587D4}" srcOrd="0" destOrd="0" presId="urn:microsoft.com/office/officeart/2005/8/layout/list1"/>
    <dgm:cxn modelId="{0FE2DF19-CFF0-4F7F-90C6-E2EE88B4BC3C}" type="presOf" srcId="{7235A519-B797-44AA-B361-556F82A2731D}" destId="{F8D213CA-1E66-4665-8328-A9056C48BCCD}" srcOrd="0" destOrd="0" presId="urn:microsoft.com/office/officeart/2005/8/layout/list1"/>
    <dgm:cxn modelId="{F2B79920-D983-4954-9152-E345180D8432}" srcId="{152E6D76-6BF4-49C7-A74D-C233CA438102}" destId="{D8733BDC-EF72-45A2-9FE0-52F639388079}" srcOrd="2" destOrd="0" parTransId="{103B0C7E-B194-4907-8D14-AD3BA9AB17B4}" sibTransId="{4CA7FDF4-6381-4840-AE3D-98B58AC68642}"/>
    <dgm:cxn modelId="{41B30769-147A-4AF7-9655-304BA7795886}" type="presOf" srcId="{D8733BDC-EF72-45A2-9FE0-52F639388079}" destId="{75CF80ED-2ED7-409C-B25A-E342E6A374B9}" srcOrd="1" destOrd="0" presId="urn:microsoft.com/office/officeart/2005/8/layout/list1"/>
    <dgm:cxn modelId="{6E971D95-4B95-4D3D-9735-201936D158FA}" type="presOf" srcId="{F47231A6-3C43-4816-BEB4-EF32B0DF6209}" destId="{C1AE4314-9DF1-47EB-B63A-FD26D19B1947}" srcOrd="1" destOrd="0" presId="urn:microsoft.com/office/officeart/2005/8/layout/list1"/>
    <dgm:cxn modelId="{491C9010-E07D-4DBC-A8CB-6A06CE7315B6}" srcId="{152E6D76-6BF4-49C7-A74D-C233CA438102}" destId="{F47231A6-3C43-4816-BEB4-EF32B0DF6209}" srcOrd="0" destOrd="0" parTransId="{66227D90-E438-4813-A028-3821AB15B753}" sibTransId="{B38980B6-8A68-458F-BFA9-01B6A6D1C74A}"/>
    <dgm:cxn modelId="{13DDFDEC-C35F-4C20-8AF0-93C398A366C8}" type="presOf" srcId="{7235A519-B797-44AA-B361-556F82A2731D}" destId="{17CF2E97-D2E2-46DD-819F-0945E4691B56}" srcOrd="1" destOrd="0" presId="urn:microsoft.com/office/officeart/2005/8/layout/list1"/>
    <dgm:cxn modelId="{5F9E4BE7-965C-4E97-B02F-278CF63BDA4F}" srcId="{152E6D76-6BF4-49C7-A74D-C233CA438102}" destId="{7235A519-B797-44AA-B361-556F82A2731D}" srcOrd="1" destOrd="0" parTransId="{5D0FAA89-2866-428F-87EC-EE14C48AF6BC}" sibTransId="{65A45E0D-51CA-4F1C-B2EF-9A541530E07D}"/>
    <dgm:cxn modelId="{233DCBA6-5264-4FE2-9C6F-479EEA033FBF}" type="presParOf" srcId="{371495EE-C9A5-4E26-86E8-5D60010587D4}" destId="{EF6B1FCB-6D92-4CDF-AE08-A6D82C97F347}" srcOrd="0" destOrd="0" presId="urn:microsoft.com/office/officeart/2005/8/layout/list1"/>
    <dgm:cxn modelId="{134E3CE3-DE36-4260-AFE7-A4B454A55A89}" type="presParOf" srcId="{EF6B1FCB-6D92-4CDF-AE08-A6D82C97F347}" destId="{51CF44A7-B10E-49DD-9DEB-00AE4517CB5E}" srcOrd="0" destOrd="0" presId="urn:microsoft.com/office/officeart/2005/8/layout/list1"/>
    <dgm:cxn modelId="{437A8750-B18B-429C-938B-9FEE9840975B}" type="presParOf" srcId="{EF6B1FCB-6D92-4CDF-AE08-A6D82C97F347}" destId="{C1AE4314-9DF1-47EB-B63A-FD26D19B1947}" srcOrd="1" destOrd="0" presId="urn:microsoft.com/office/officeart/2005/8/layout/list1"/>
    <dgm:cxn modelId="{8E3B8A2C-8B92-4128-A5B2-BA1DF86FA542}" type="presParOf" srcId="{371495EE-C9A5-4E26-86E8-5D60010587D4}" destId="{D9E7DFAF-2E63-4948-95F6-66E6260C5CC8}" srcOrd="1" destOrd="0" presId="urn:microsoft.com/office/officeart/2005/8/layout/list1"/>
    <dgm:cxn modelId="{47CBE699-F811-4984-AE7F-5EB8F089F631}" type="presParOf" srcId="{371495EE-C9A5-4E26-86E8-5D60010587D4}" destId="{BB39472D-2201-4282-90B9-725A2C7ABB18}" srcOrd="2" destOrd="0" presId="urn:microsoft.com/office/officeart/2005/8/layout/list1"/>
    <dgm:cxn modelId="{FEF08A45-3E61-4DB8-8CA1-F3196ED63841}" type="presParOf" srcId="{371495EE-C9A5-4E26-86E8-5D60010587D4}" destId="{4C8757BD-6BE4-42CD-B4CE-3E6D81D0660D}" srcOrd="3" destOrd="0" presId="urn:microsoft.com/office/officeart/2005/8/layout/list1"/>
    <dgm:cxn modelId="{1119C224-C94D-4AEA-A727-9FADC18C40AF}" type="presParOf" srcId="{371495EE-C9A5-4E26-86E8-5D60010587D4}" destId="{F9A810A7-6694-401C-A780-98AFA7FFC37A}" srcOrd="4" destOrd="0" presId="urn:microsoft.com/office/officeart/2005/8/layout/list1"/>
    <dgm:cxn modelId="{04F86532-E82E-4A47-9AA1-641FBE767B0C}" type="presParOf" srcId="{F9A810A7-6694-401C-A780-98AFA7FFC37A}" destId="{F8D213CA-1E66-4665-8328-A9056C48BCCD}" srcOrd="0" destOrd="0" presId="urn:microsoft.com/office/officeart/2005/8/layout/list1"/>
    <dgm:cxn modelId="{D4ACD754-1095-4AB3-8EE6-1C01EC2EE5C4}" type="presParOf" srcId="{F9A810A7-6694-401C-A780-98AFA7FFC37A}" destId="{17CF2E97-D2E2-46DD-819F-0945E4691B56}" srcOrd="1" destOrd="0" presId="urn:microsoft.com/office/officeart/2005/8/layout/list1"/>
    <dgm:cxn modelId="{9FA9F9E5-FAB9-4FCB-AEA9-76583E9AA0CF}" type="presParOf" srcId="{371495EE-C9A5-4E26-86E8-5D60010587D4}" destId="{2C807E98-870A-4592-8784-699CBF9FFBE4}" srcOrd="5" destOrd="0" presId="urn:microsoft.com/office/officeart/2005/8/layout/list1"/>
    <dgm:cxn modelId="{5D33E37E-91C9-4E62-926D-FD34CEFFCC2B}" type="presParOf" srcId="{371495EE-C9A5-4E26-86E8-5D60010587D4}" destId="{FE90099E-66D8-48DA-9C07-BE21938A229D}" srcOrd="6" destOrd="0" presId="urn:microsoft.com/office/officeart/2005/8/layout/list1"/>
    <dgm:cxn modelId="{3A7C6976-A0F3-42C8-BD0E-101ACC24B6B6}" type="presParOf" srcId="{371495EE-C9A5-4E26-86E8-5D60010587D4}" destId="{2D43CF86-9B5B-4105-9D69-433469A2E9E1}" srcOrd="7" destOrd="0" presId="urn:microsoft.com/office/officeart/2005/8/layout/list1"/>
    <dgm:cxn modelId="{C5CF1DA5-FD1C-4457-ADB4-3DA3337FE3DB}" type="presParOf" srcId="{371495EE-C9A5-4E26-86E8-5D60010587D4}" destId="{CAB70312-908E-4E52-AF2C-6381786EFC3A}" srcOrd="8" destOrd="0" presId="urn:microsoft.com/office/officeart/2005/8/layout/list1"/>
    <dgm:cxn modelId="{743E5160-CD00-4218-BD67-8D5C3475374C}" type="presParOf" srcId="{CAB70312-908E-4E52-AF2C-6381786EFC3A}" destId="{55F8BE60-26EF-4A0D-AF4F-6E1DF6B3EAD1}" srcOrd="0" destOrd="0" presId="urn:microsoft.com/office/officeart/2005/8/layout/list1"/>
    <dgm:cxn modelId="{38E8B0F6-CB1D-4BAF-91D5-C3288A6EF652}" type="presParOf" srcId="{CAB70312-908E-4E52-AF2C-6381786EFC3A}" destId="{75CF80ED-2ED7-409C-B25A-E342E6A374B9}" srcOrd="1" destOrd="0" presId="urn:microsoft.com/office/officeart/2005/8/layout/list1"/>
    <dgm:cxn modelId="{76EE9C9B-6A6D-4293-A351-E6DAFE4C7EC2}" type="presParOf" srcId="{371495EE-C9A5-4E26-86E8-5D60010587D4}" destId="{2D52FAED-8904-4C57-9070-E880F828531C}" srcOrd="9" destOrd="0" presId="urn:microsoft.com/office/officeart/2005/8/layout/list1"/>
    <dgm:cxn modelId="{A0BA9D2A-3802-4926-835F-9215A7CDC2F1}" type="presParOf" srcId="{371495EE-C9A5-4E26-86E8-5D60010587D4}" destId="{BCFF1F01-D9B1-48F1-AA92-8FC186E666F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9DF71D7-2A0D-4B54-ACD8-2D61A579D66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A97FB3-F25A-4BED-9AA6-3D740EB8AED8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2023</a:t>
          </a:r>
        </a:p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год</a:t>
          </a:r>
        </a:p>
      </dgm:t>
    </dgm:pt>
    <dgm:pt modelId="{6F188491-95DE-4C4B-A70F-90B8F9EBC3F7}" type="parTrans" cxnId="{041EE406-1EF8-44C2-97BF-249F72A7C5ED}">
      <dgm:prSet/>
      <dgm:spPr/>
      <dgm:t>
        <a:bodyPr/>
        <a:lstStyle/>
        <a:p>
          <a:endParaRPr lang="ru-RU"/>
        </a:p>
      </dgm:t>
    </dgm:pt>
    <dgm:pt modelId="{6526A57F-E14C-47B4-A76F-4DD300DFB8F3}" type="sibTrans" cxnId="{041EE406-1EF8-44C2-97BF-249F72A7C5ED}">
      <dgm:prSet/>
      <dgm:spPr/>
      <dgm:t>
        <a:bodyPr/>
        <a:lstStyle/>
        <a:p>
          <a:endParaRPr lang="ru-RU"/>
        </a:p>
      </dgm:t>
    </dgm:pt>
    <dgm:pt modelId="{5384337B-67ED-4D37-9002-AD1DF1F14EB7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Отснято и размещено  более 90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видеоконсультаций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и фильмов.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EA3161-6FCD-4CBD-9DE0-4A19398D2975}" type="parTrans" cxnId="{E50B62EA-0C8C-46C8-BB03-003A0FE92ADD}">
      <dgm:prSet/>
      <dgm:spPr/>
      <dgm:t>
        <a:bodyPr/>
        <a:lstStyle/>
        <a:p>
          <a:endParaRPr lang="ru-RU"/>
        </a:p>
      </dgm:t>
    </dgm:pt>
    <dgm:pt modelId="{212AF342-EFF8-44AA-9A23-881E9E74649E}" type="sibTrans" cxnId="{E50B62EA-0C8C-46C8-BB03-003A0FE92ADD}">
      <dgm:prSet/>
      <dgm:spPr/>
      <dgm:t>
        <a:bodyPr/>
        <a:lstStyle/>
        <a:p>
          <a:endParaRPr lang="ru-RU"/>
        </a:p>
      </dgm:t>
    </dgm:pt>
    <dgm:pt modelId="{01BA06CA-D6D4-4438-AC30-1A9E0392927D}" type="pres">
      <dgm:prSet presAssocID="{C9DF71D7-2A0D-4B54-ACD8-2D61A579D66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0C27E2-AF97-4DAF-ADBD-70AD1A45C42F}" type="pres">
      <dgm:prSet presAssocID="{DAA97FB3-F25A-4BED-9AA6-3D740EB8AED8}" presName="composite" presStyleCnt="0"/>
      <dgm:spPr/>
    </dgm:pt>
    <dgm:pt modelId="{3BC3774D-0A4E-403A-914E-8524E261A224}" type="pres">
      <dgm:prSet presAssocID="{DAA97FB3-F25A-4BED-9AA6-3D740EB8AED8}" presName="parentText" presStyleLbl="alignNode1" presStyleIdx="0" presStyleCnt="1" custLinFactNeighborX="1643" custLinFactNeighborY="997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20873-4280-4782-B81F-FAF2C7CC1D15}" type="pres">
      <dgm:prSet presAssocID="{DAA97FB3-F25A-4BED-9AA6-3D740EB8AED8}" presName="descendantText" presStyleLbl="alignAcc1" presStyleIdx="0" presStyleCnt="1" custScaleX="90984" custLinFactNeighborX="-3422" custLinFactNeighborY="153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1EE406-1EF8-44C2-97BF-249F72A7C5ED}" srcId="{C9DF71D7-2A0D-4B54-ACD8-2D61A579D665}" destId="{DAA97FB3-F25A-4BED-9AA6-3D740EB8AED8}" srcOrd="0" destOrd="0" parTransId="{6F188491-95DE-4C4B-A70F-90B8F9EBC3F7}" sibTransId="{6526A57F-E14C-47B4-A76F-4DD300DFB8F3}"/>
    <dgm:cxn modelId="{3B00525B-CAE0-4D8D-BD9F-268C000FCDC3}" type="presOf" srcId="{5384337B-67ED-4D37-9002-AD1DF1F14EB7}" destId="{61620873-4280-4782-B81F-FAF2C7CC1D15}" srcOrd="0" destOrd="0" presId="urn:microsoft.com/office/officeart/2005/8/layout/chevron2"/>
    <dgm:cxn modelId="{E50B62EA-0C8C-46C8-BB03-003A0FE92ADD}" srcId="{DAA97FB3-F25A-4BED-9AA6-3D740EB8AED8}" destId="{5384337B-67ED-4D37-9002-AD1DF1F14EB7}" srcOrd="0" destOrd="0" parTransId="{67EA3161-6FCD-4CBD-9DE0-4A19398D2975}" sibTransId="{212AF342-EFF8-44AA-9A23-881E9E74649E}"/>
    <dgm:cxn modelId="{F33DB21C-DDFB-4FB2-B3D4-B8E66F6D9EE2}" type="presOf" srcId="{DAA97FB3-F25A-4BED-9AA6-3D740EB8AED8}" destId="{3BC3774D-0A4E-403A-914E-8524E261A224}" srcOrd="0" destOrd="0" presId="urn:microsoft.com/office/officeart/2005/8/layout/chevron2"/>
    <dgm:cxn modelId="{7125141A-1674-45CF-8589-926561C267E5}" type="presOf" srcId="{C9DF71D7-2A0D-4B54-ACD8-2D61A579D665}" destId="{01BA06CA-D6D4-4438-AC30-1A9E0392927D}" srcOrd="0" destOrd="0" presId="urn:microsoft.com/office/officeart/2005/8/layout/chevron2"/>
    <dgm:cxn modelId="{09C43D16-68D0-4AD2-9C18-E43DE71DEB59}" type="presParOf" srcId="{01BA06CA-D6D4-4438-AC30-1A9E0392927D}" destId="{DE0C27E2-AF97-4DAF-ADBD-70AD1A45C42F}" srcOrd="0" destOrd="0" presId="urn:microsoft.com/office/officeart/2005/8/layout/chevron2"/>
    <dgm:cxn modelId="{C38654FD-75AA-4912-924D-40D2220C467E}" type="presParOf" srcId="{DE0C27E2-AF97-4DAF-ADBD-70AD1A45C42F}" destId="{3BC3774D-0A4E-403A-914E-8524E261A224}" srcOrd="0" destOrd="0" presId="urn:microsoft.com/office/officeart/2005/8/layout/chevron2"/>
    <dgm:cxn modelId="{621AD8C8-5572-4AE9-9311-1C8CB75C9CDA}" type="presParOf" srcId="{DE0C27E2-AF97-4DAF-ADBD-70AD1A45C42F}" destId="{61620873-4280-4782-B81F-FAF2C7CC1D1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D975933-A49A-4EBA-8DDA-02A7474B521D}" type="doc">
      <dgm:prSet loTypeId="urn:microsoft.com/office/officeart/2005/8/layout/hierarchy4" loCatId="list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C72B1496-65CB-4292-B0A5-A9D951ABDDBC}">
      <dgm:prSet phldrT="[Текст]"/>
      <dgm:spPr/>
      <dgm:t>
        <a:bodyPr/>
        <a:lstStyle/>
        <a:p>
          <a:r>
            <a:rPr lang="ru-RU" b="1" dirty="0"/>
            <a:t>СЕМЬИ, ИМЕЮЩИЕ ДЕТЕЙ - ПОТЕНЦИАЛЬНЫЕ ПОТРЕБИТЕЛИ УСЛУГИ</a:t>
          </a:r>
        </a:p>
      </dgm:t>
    </dgm:pt>
    <dgm:pt modelId="{37526969-6764-455A-BAC5-9390202B47AB}" type="parTrans" cxnId="{F4C1E8D2-9618-4D9B-8BB7-A531C20454EA}">
      <dgm:prSet/>
      <dgm:spPr/>
      <dgm:t>
        <a:bodyPr/>
        <a:lstStyle/>
        <a:p>
          <a:endParaRPr lang="ru-RU"/>
        </a:p>
      </dgm:t>
    </dgm:pt>
    <dgm:pt modelId="{539EE47B-A11F-464B-AD32-09F5B541479C}" type="sibTrans" cxnId="{F4C1E8D2-9618-4D9B-8BB7-A531C20454EA}">
      <dgm:prSet/>
      <dgm:spPr/>
      <dgm:t>
        <a:bodyPr/>
        <a:lstStyle/>
        <a:p>
          <a:endParaRPr lang="ru-RU"/>
        </a:p>
      </dgm:t>
    </dgm:pt>
    <dgm:pt modelId="{D90D016E-225A-4759-B6C2-43053AA4239A}">
      <dgm:prSet/>
      <dgm:spPr/>
      <dgm:t>
        <a:bodyPr/>
        <a:lstStyle/>
        <a:p>
          <a:r>
            <a:rPr lang="ru-RU" b="1" dirty="0"/>
            <a:t>ЗАЯВЛЯЮТ О ПОТРЕБНОСТИ В ПОМОЩИ САМОСТОЯТЕЛЬНО</a:t>
          </a:r>
        </a:p>
      </dgm:t>
    </dgm:pt>
    <dgm:pt modelId="{89ECA9AF-81E5-4880-BB7D-780002D992DC}" type="parTrans" cxnId="{37C3534C-2943-4B60-9095-417F99B820CF}">
      <dgm:prSet/>
      <dgm:spPr/>
      <dgm:t>
        <a:bodyPr/>
        <a:lstStyle/>
        <a:p>
          <a:endParaRPr lang="ru-RU"/>
        </a:p>
      </dgm:t>
    </dgm:pt>
    <dgm:pt modelId="{4C4158A9-657D-4235-A1C2-A74DA8CF9B50}" type="sibTrans" cxnId="{37C3534C-2943-4B60-9095-417F99B820CF}">
      <dgm:prSet/>
      <dgm:spPr/>
      <dgm:t>
        <a:bodyPr/>
        <a:lstStyle/>
        <a:p>
          <a:endParaRPr lang="ru-RU"/>
        </a:p>
      </dgm:t>
    </dgm:pt>
    <dgm:pt modelId="{4B960E99-BACB-4DE7-A1D5-274B805B7C6D}">
      <dgm:prSet/>
      <dgm:spPr/>
      <dgm:t>
        <a:bodyPr/>
        <a:lstStyle/>
        <a:p>
          <a:r>
            <a:rPr lang="ru-RU" b="1" dirty="0"/>
            <a:t>УЧАСТВУЮТ В ОПРОСАХ </a:t>
          </a:r>
        </a:p>
      </dgm:t>
    </dgm:pt>
    <dgm:pt modelId="{C847F430-419B-4BED-BDCE-6FFB7FA997A0}" type="parTrans" cxnId="{6AFCD3B0-2D42-442B-94EA-A78893EF690B}">
      <dgm:prSet/>
      <dgm:spPr/>
      <dgm:t>
        <a:bodyPr/>
        <a:lstStyle/>
        <a:p>
          <a:endParaRPr lang="ru-RU"/>
        </a:p>
      </dgm:t>
    </dgm:pt>
    <dgm:pt modelId="{4CC12D53-5766-428E-8110-9AE8A41730F6}" type="sibTrans" cxnId="{6AFCD3B0-2D42-442B-94EA-A78893EF690B}">
      <dgm:prSet/>
      <dgm:spPr/>
      <dgm:t>
        <a:bodyPr/>
        <a:lstStyle/>
        <a:p>
          <a:endParaRPr lang="ru-RU"/>
        </a:p>
      </dgm:t>
    </dgm:pt>
    <dgm:pt modelId="{342095F3-A5CA-48BB-B6A2-6F1BD0426FC7}">
      <dgm:prSet/>
      <dgm:spPr/>
      <dgm:t>
        <a:bodyPr/>
        <a:lstStyle/>
        <a:p>
          <a:r>
            <a:rPr lang="ru-RU" b="1" dirty="0"/>
            <a:t>ФОРМИРОВАНИЕ  СПЕЦИАЛИСТАМИ КЦ ПЕРЕЧНЯ ПОТРЕБНОСТЕЙ, ИХ КЛАССИФИКАЦИЯ</a:t>
          </a:r>
        </a:p>
      </dgm:t>
    </dgm:pt>
    <dgm:pt modelId="{C61B7D4C-FC2F-4B68-A9CE-B1471BDD6AF2}" type="parTrans" cxnId="{13745964-D294-428E-A475-8717E4D62DE0}">
      <dgm:prSet/>
      <dgm:spPr/>
      <dgm:t>
        <a:bodyPr/>
        <a:lstStyle/>
        <a:p>
          <a:endParaRPr lang="ru-RU"/>
        </a:p>
      </dgm:t>
    </dgm:pt>
    <dgm:pt modelId="{0DBD3537-6DA3-4873-96E8-DE309381EA0D}" type="sibTrans" cxnId="{13745964-D294-428E-A475-8717E4D62DE0}">
      <dgm:prSet/>
      <dgm:spPr/>
      <dgm:t>
        <a:bodyPr/>
        <a:lstStyle/>
        <a:p>
          <a:endParaRPr lang="ru-RU"/>
        </a:p>
      </dgm:t>
    </dgm:pt>
    <dgm:pt modelId="{5D6BD408-60D1-4A1D-9C60-DB5A68FCBA47}">
      <dgm:prSet/>
      <dgm:spPr/>
      <dgm:t>
        <a:bodyPr/>
        <a:lstStyle/>
        <a:p>
          <a:r>
            <a:rPr lang="ru-RU" dirty="0"/>
            <a:t>ФОРМИРОВАНИЕ МОТИВАЦИИ К ПОЛУЧЕНИЮ КОНСУЛЬТАЦИИ </a:t>
          </a:r>
        </a:p>
      </dgm:t>
    </dgm:pt>
    <dgm:pt modelId="{CDC9D400-4B12-4831-912E-9C4915168DCE}" type="parTrans" cxnId="{B9CE4558-8CD3-477B-91D7-FEA1C032439C}">
      <dgm:prSet/>
      <dgm:spPr/>
      <dgm:t>
        <a:bodyPr/>
        <a:lstStyle/>
        <a:p>
          <a:endParaRPr lang="ru-RU"/>
        </a:p>
      </dgm:t>
    </dgm:pt>
    <dgm:pt modelId="{32EA9B5D-DE7F-4004-A880-DF141F4A4941}" type="sibTrans" cxnId="{B9CE4558-8CD3-477B-91D7-FEA1C032439C}">
      <dgm:prSet/>
      <dgm:spPr/>
      <dgm:t>
        <a:bodyPr/>
        <a:lstStyle/>
        <a:p>
          <a:endParaRPr lang="ru-RU"/>
        </a:p>
      </dgm:t>
    </dgm:pt>
    <dgm:pt modelId="{EFF4DE47-1F78-47FD-8F89-FE0456780DBC}">
      <dgm:prSet/>
      <dgm:spPr/>
      <dgm:t>
        <a:bodyPr/>
        <a:lstStyle/>
        <a:p>
          <a:r>
            <a:rPr lang="ru-RU" b="1" dirty="0"/>
            <a:t>ОБРАЩАЮТСЯ К КОНСУЛЬТАНТАМ ЦЕНТРОВ</a:t>
          </a:r>
        </a:p>
      </dgm:t>
    </dgm:pt>
    <dgm:pt modelId="{62ADB567-FD8F-436D-8545-DDE4F27B1822}" type="parTrans" cxnId="{0BEFB2AB-9B74-4F8B-90A8-45E52D881CBC}">
      <dgm:prSet/>
      <dgm:spPr/>
      <dgm:t>
        <a:bodyPr/>
        <a:lstStyle/>
        <a:p>
          <a:endParaRPr lang="ru-RU"/>
        </a:p>
      </dgm:t>
    </dgm:pt>
    <dgm:pt modelId="{39E709AD-C928-4445-97CA-EC6033CD3678}" type="sibTrans" cxnId="{0BEFB2AB-9B74-4F8B-90A8-45E52D881CBC}">
      <dgm:prSet/>
      <dgm:spPr/>
      <dgm:t>
        <a:bodyPr/>
        <a:lstStyle/>
        <a:p>
          <a:endParaRPr lang="ru-RU"/>
        </a:p>
      </dgm:t>
    </dgm:pt>
    <dgm:pt modelId="{CB577A8C-A4FF-4914-A48E-EEF412602B4A}">
      <dgm:prSet/>
      <dgm:spPr/>
      <dgm:t>
        <a:bodyPr/>
        <a:lstStyle/>
        <a:p>
          <a:r>
            <a:rPr lang="ru-RU" b="1" dirty="0"/>
            <a:t>ОБРАЩАЮТСЯ ЧЕРЕЗ СРЕДСТВА КОММУНИКАЦИИ</a:t>
          </a:r>
        </a:p>
      </dgm:t>
    </dgm:pt>
    <dgm:pt modelId="{BC538D0D-6D11-4131-AE58-5974F4AE1EFC}" type="parTrans" cxnId="{AE61783B-3001-4334-9796-6D9BBDF802F9}">
      <dgm:prSet/>
      <dgm:spPr/>
      <dgm:t>
        <a:bodyPr/>
        <a:lstStyle/>
        <a:p>
          <a:endParaRPr lang="ru-RU"/>
        </a:p>
      </dgm:t>
    </dgm:pt>
    <dgm:pt modelId="{3813E5A1-6224-4BB4-B053-1981328D5593}" type="sibTrans" cxnId="{AE61783B-3001-4334-9796-6D9BBDF802F9}">
      <dgm:prSet/>
      <dgm:spPr/>
      <dgm:t>
        <a:bodyPr/>
        <a:lstStyle/>
        <a:p>
          <a:endParaRPr lang="ru-RU"/>
        </a:p>
      </dgm:t>
    </dgm:pt>
    <dgm:pt modelId="{CBCCA7C3-B5D2-42A1-864A-6E3D32110AFE}">
      <dgm:prSet/>
      <dgm:spPr/>
      <dgm:t>
        <a:bodyPr/>
        <a:lstStyle/>
        <a:p>
          <a:r>
            <a:rPr lang="ru-RU" b="1" dirty="0"/>
            <a:t>ПОТРЕБНОСТЬ СЕМЬИ В КОНСУЛЬТАЦИИ ПРЕДПОЛАГАЮТ СПЕЦИАЛИСТЫ </a:t>
          </a:r>
        </a:p>
      </dgm:t>
    </dgm:pt>
    <dgm:pt modelId="{E9E77DAA-24E3-4496-956D-CE2206707B29}" type="parTrans" cxnId="{FFA9496B-7BBE-46E6-88FE-ED42CD9C00E7}">
      <dgm:prSet/>
      <dgm:spPr/>
      <dgm:t>
        <a:bodyPr/>
        <a:lstStyle/>
        <a:p>
          <a:endParaRPr lang="ru-RU"/>
        </a:p>
      </dgm:t>
    </dgm:pt>
    <dgm:pt modelId="{F96AA39E-300F-485B-B585-B4D72116181E}" type="sibTrans" cxnId="{FFA9496B-7BBE-46E6-88FE-ED42CD9C00E7}">
      <dgm:prSet/>
      <dgm:spPr/>
      <dgm:t>
        <a:bodyPr/>
        <a:lstStyle/>
        <a:p>
          <a:endParaRPr lang="ru-RU"/>
        </a:p>
      </dgm:t>
    </dgm:pt>
    <dgm:pt modelId="{87E5DC3B-3C22-45FD-A8CC-CB29736C5370}">
      <dgm:prSet/>
      <dgm:spPr>
        <a:solidFill>
          <a:srgbClr val="FFFF00"/>
        </a:solidFill>
      </dgm:spPr>
      <dgm:t>
        <a:bodyPr/>
        <a:lstStyle/>
        <a:p>
          <a:r>
            <a:rPr lang="ru-RU" b="1" dirty="0"/>
            <a:t>УСЛУГА ОКАЗАНА</a:t>
          </a:r>
        </a:p>
      </dgm:t>
    </dgm:pt>
    <dgm:pt modelId="{C8B72F62-9A0F-4E06-B3EC-91ED46BF26C0}" type="parTrans" cxnId="{0FCC0B92-8B8A-4CA8-AB9B-AACE3CFE233C}">
      <dgm:prSet/>
      <dgm:spPr/>
      <dgm:t>
        <a:bodyPr/>
        <a:lstStyle/>
        <a:p>
          <a:endParaRPr lang="ru-RU"/>
        </a:p>
      </dgm:t>
    </dgm:pt>
    <dgm:pt modelId="{744AAA68-8E06-4E95-921B-3649BC36ABA6}" type="sibTrans" cxnId="{0FCC0B92-8B8A-4CA8-AB9B-AACE3CFE233C}">
      <dgm:prSet/>
      <dgm:spPr/>
      <dgm:t>
        <a:bodyPr/>
        <a:lstStyle/>
        <a:p>
          <a:endParaRPr lang="ru-RU"/>
        </a:p>
      </dgm:t>
    </dgm:pt>
    <dgm:pt modelId="{81550747-6863-4405-9C46-C055741F8FE1}">
      <dgm:prSet/>
      <dgm:spPr/>
      <dgm:t>
        <a:bodyPr/>
        <a:lstStyle/>
        <a:p>
          <a:r>
            <a:rPr lang="ru-RU" b="1" dirty="0"/>
            <a:t>ВЫБИРАЕТСЯ СПОСОБ ОКАЗАНИЯ УСЛУГИ</a:t>
          </a:r>
        </a:p>
      </dgm:t>
    </dgm:pt>
    <dgm:pt modelId="{2228E3CB-3950-45A7-9E70-0B21F535E1A9}" type="parTrans" cxnId="{2C737165-0C41-41A6-802E-2805978C86CB}">
      <dgm:prSet/>
      <dgm:spPr/>
      <dgm:t>
        <a:bodyPr/>
        <a:lstStyle/>
        <a:p>
          <a:endParaRPr lang="ru-RU"/>
        </a:p>
      </dgm:t>
    </dgm:pt>
    <dgm:pt modelId="{6A87A156-7C57-4711-B8F0-1B563A7C3D1D}" type="sibTrans" cxnId="{2C737165-0C41-41A6-802E-2805978C86CB}">
      <dgm:prSet/>
      <dgm:spPr/>
      <dgm:t>
        <a:bodyPr/>
        <a:lstStyle/>
        <a:p>
          <a:endParaRPr lang="ru-RU"/>
        </a:p>
      </dgm:t>
    </dgm:pt>
    <dgm:pt modelId="{2078510F-276C-4926-9B21-786E1B7C5785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b="1" dirty="0"/>
            <a:t>ОЧНО</a:t>
          </a:r>
        </a:p>
      </dgm:t>
    </dgm:pt>
    <dgm:pt modelId="{4C1A10F3-D6A9-4496-8B6D-554BD7835B0A}" type="parTrans" cxnId="{4065208E-2526-4247-83DB-68FD2DE2E606}">
      <dgm:prSet/>
      <dgm:spPr/>
      <dgm:t>
        <a:bodyPr/>
        <a:lstStyle/>
        <a:p>
          <a:endParaRPr lang="ru-RU"/>
        </a:p>
      </dgm:t>
    </dgm:pt>
    <dgm:pt modelId="{4DBBECC2-F007-429B-B3B5-B7EDBA62BE70}" type="sibTrans" cxnId="{4065208E-2526-4247-83DB-68FD2DE2E606}">
      <dgm:prSet/>
      <dgm:spPr/>
      <dgm:t>
        <a:bodyPr/>
        <a:lstStyle/>
        <a:p>
          <a:endParaRPr lang="ru-RU"/>
        </a:p>
      </dgm:t>
    </dgm:pt>
    <dgm:pt modelId="{F689A448-21E7-4E26-90EB-909449035F3E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b="1" dirty="0"/>
            <a:t>ДИСТАНЦИОННО</a:t>
          </a:r>
        </a:p>
      </dgm:t>
    </dgm:pt>
    <dgm:pt modelId="{F4958534-0DF2-431A-8157-30C699AEBD79}" type="parTrans" cxnId="{74222D7F-A2C4-47F4-AD5E-B3C389FF81EC}">
      <dgm:prSet/>
      <dgm:spPr/>
      <dgm:t>
        <a:bodyPr/>
        <a:lstStyle/>
        <a:p>
          <a:endParaRPr lang="ru-RU"/>
        </a:p>
      </dgm:t>
    </dgm:pt>
    <dgm:pt modelId="{DCDF81CA-6A36-4F99-8A8B-678EC137073C}" type="sibTrans" cxnId="{74222D7F-A2C4-47F4-AD5E-B3C389FF81EC}">
      <dgm:prSet/>
      <dgm:spPr/>
      <dgm:t>
        <a:bodyPr/>
        <a:lstStyle/>
        <a:p>
          <a:endParaRPr lang="ru-RU"/>
        </a:p>
      </dgm:t>
    </dgm:pt>
    <dgm:pt modelId="{13CF2EBF-0FC4-411B-AE84-695B1D6B373D}">
      <dgm:prSet/>
      <dgm:spPr>
        <a:solidFill>
          <a:srgbClr val="FFFF00"/>
        </a:solidFill>
      </dgm:spPr>
      <dgm:t>
        <a:bodyPr/>
        <a:lstStyle/>
        <a:p>
          <a:r>
            <a:rPr lang="ru-RU" b="1" dirty="0"/>
            <a:t>УСЛУГА ОКАЗАНА</a:t>
          </a:r>
        </a:p>
      </dgm:t>
    </dgm:pt>
    <dgm:pt modelId="{86886BDD-360A-4A41-A305-6A0030207F75}" type="parTrans" cxnId="{2DBA68B0-9919-4862-A095-0176EE90BFF3}">
      <dgm:prSet/>
      <dgm:spPr/>
      <dgm:t>
        <a:bodyPr/>
        <a:lstStyle/>
        <a:p>
          <a:endParaRPr lang="ru-RU"/>
        </a:p>
      </dgm:t>
    </dgm:pt>
    <dgm:pt modelId="{0A8C51C0-323D-46A0-BFCC-0B41C4EF6218}" type="sibTrans" cxnId="{2DBA68B0-9919-4862-A095-0176EE90BFF3}">
      <dgm:prSet/>
      <dgm:spPr/>
      <dgm:t>
        <a:bodyPr/>
        <a:lstStyle/>
        <a:p>
          <a:endParaRPr lang="ru-RU"/>
        </a:p>
      </dgm:t>
    </dgm:pt>
    <dgm:pt modelId="{A2379489-ACCC-4755-A270-59DAC154520E}">
      <dgm:prSet/>
      <dgm:spPr/>
      <dgm:t>
        <a:bodyPr/>
        <a:lstStyle/>
        <a:p>
          <a:r>
            <a:rPr lang="ru-RU" b="1" dirty="0"/>
            <a:t>ФОРМИРОВАНИЕ СПЕЦИАЛИСТАМИ КЦ  ПЕРЕЧНЯ ПОТРЕБНОСТЕЙ, ИХ КЛАССИФИКАЦИЯ</a:t>
          </a:r>
        </a:p>
      </dgm:t>
    </dgm:pt>
    <dgm:pt modelId="{27407216-5921-49E4-B605-90C5636B32FE}" type="sibTrans" cxnId="{C80FC8E5-959E-49AB-AC91-DE6BFA23EB6B}">
      <dgm:prSet/>
      <dgm:spPr/>
      <dgm:t>
        <a:bodyPr/>
        <a:lstStyle/>
        <a:p>
          <a:endParaRPr lang="ru-RU"/>
        </a:p>
      </dgm:t>
    </dgm:pt>
    <dgm:pt modelId="{81DB9BAA-753E-4AA7-ABC8-1B9550DCA10D}" type="parTrans" cxnId="{C80FC8E5-959E-49AB-AC91-DE6BFA23EB6B}">
      <dgm:prSet/>
      <dgm:spPr/>
      <dgm:t>
        <a:bodyPr/>
        <a:lstStyle/>
        <a:p>
          <a:endParaRPr lang="ru-RU"/>
        </a:p>
      </dgm:t>
    </dgm:pt>
    <dgm:pt modelId="{2CECB0A9-B8D9-44F9-860B-D5C2A3B1A3E1}">
      <dgm:prSet/>
      <dgm:spPr>
        <a:solidFill>
          <a:srgbClr val="FFFF00"/>
        </a:solidFill>
      </dgm:spPr>
      <dgm:t>
        <a:bodyPr/>
        <a:lstStyle/>
        <a:p>
          <a:r>
            <a:rPr lang="ru-RU" b="1" dirty="0"/>
            <a:t>УСЛУГА ОКАЗАНА</a:t>
          </a:r>
        </a:p>
      </dgm:t>
    </dgm:pt>
    <dgm:pt modelId="{F526876F-E7CF-4720-A279-D75DADB06112}" type="sibTrans" cxnId="{D5D958E7-F78E-4941-88F7-E519518429C8}">
      <dgm:prSet/>
      <dgm:spPr/>
      <dgm:t>
        <a:bodyPr/>
        <a:lstStyle/>
        <a:p>
          <a:endParaRPr lang="ru-RU"/>
        </a:p>
      </dgm:t>
    </dgm:pt>
    <dgm:pt modelId="{68E63C1B-15C9-4965-AFF3-6741B9C48250}" type="parTrans" cxnId="{D5D958E7-F78E-4941-88F7-E519518429C8}">
      <dgm:prSet/>
      <dgm:spPr/>
      <dgm:t>
        <a:bodyPr/>
        <a:lstStyle/>
        <a:p>
          <a:endParaRPr lang="ru-RU"/>
        </a:p>
      </dgm:t>
    </dgm:pt>
    <dgm:pt modelId="{5169B004-8117-40AA-BEF8-357899212863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dirty="0"/>
            <a:t>АКТИВНОЕ КОНСУЛЬТИРОВАНИЕ</a:t>
          </a:r>
        </a:p>
      </dgm:t>
    </dgm:pt>
    <dgm:pt modelId="{E1D6BD71-2BFA-4435-BDBA-6D89B50DFD93}" type="parTrans" cxnId="{8FF56F93-F734-46D7-AB46-1AC2D0BB3F1E}">
      <dgm:prSet/>
      <dgm:spPr/>
      <dgm:t>
        <a:bodyPr/>
        <a:lstStyle/>
        <a:p>
          <a:endParaRPr lang="ru-RU"/>
        </a:p>
      </dgm:t>
    </dgm:pt>
    <dgm:pt modelId="{104477E5-C50E-40D1-90A6-E0F09F8659A5}" type="sibTrans" cxnId="{8FF56F93-F734-46D7-AB46-1AC2D0BB3F1E}">
      <dgm:prSet/>
      <dgm:spPr/>
      <dgm:t>
        <a:bodyPr/>
        <a:lstStyle/>
        <a:p>
          <a:endParaRPr lang="ru-RU"/>
        </a:p>
      </dgm:t>
    </dgm:pt>
    <dgm:pt modelId="{81926FA6-C0CC-4175-BDE1-3321D88C5F17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dirty="0"/>
            <a:t>ПАССИВНОЕ КОНСУЛЬТИРОВАНИЕ</a:t>
          </a:r>
        </a:p>
      </dgm:t>
    </dgm:pt>
    <dgm:pt modelId="{D2455970-3C89-4F8A-BB75-89B3851629FD}" type="parTrans" cxnId="{CD956E58-0F63-4EBE-BC8E-C6C129A80DAD}">
      <dgm:prSet/>
      <dgm:spPr/>
      <dgm:t>
        <a:bodyPr/>
        <a:lstStyle/>
        <a:p>
          <a:endParaRPr lang="ru-RU"/>
        </a:p>
      </dgm:t>
    </dgm:pt>
    <dgm:pt modelId="{D87FC41C-1B04-4EA4-837C-B018B7514334}" type="sibTrans" cxnId="{CD956E58-0F63-4EBE-BC8E-C6C129A80DAD}">
      <dgm:prSet/>
      <dgm:spPr/>
      <dgm:t>
        <a:bodyPr/>
        <a:lstStyle/>
        <a:p>
          <a:endParaRPr lang="ru-RU"/>
        </a:p>
      </dgm:t>
    </dgm:pt>
    <dgm:pt modelId="{CAEF40EA-EDC7-4416-9666-A0DF270B0EBA}">
      <dgm:prSet/>
      <dgm:spPr>
        <a:solidFill>
          <a:srgbClr val="FFFF00"/>
        </a:solidFill>
      </dgm:spPr>
      <dgm:t>
        <a:bodyPr/>
        <a:lstStyle/>
        <a:p>
          <a:r>
            <a:rPr lang="ru-RU" b="1" dirty="0"/>
            <a:t>УСЛУГА ОКАЗАНА</a:t>
          </a:r>
        </a:p>
      </dgm:t>
    </dgm:pt>
    <dgm:pt modelId="{06EF3946-D13F-48BE-8BB5-0800B285FB4C}" type="parTrans" cxnId="{98A6EEA0-BC20-45F7-884A-9E72D43457B9}">
      <dgm:prSet/>
      <dgm:spPr/>
      <dgm:t>
        <a:bodyPr/>
        <a:lstStyle/>
        <a:p>
          <a:endParaRPr lang="ru-RU"/>
        </a:p>
      </dgm:t>
    </dgm:pt>
    <dgm:pt modelId="{11769DBF-AB4C-40E0-872E-AB8A95206FCB}" type="sibTrans" cxnId="{98A6EEA0-BC20-45F7-884A-9E72D43457B9}">
      <dgm:prSet/>
      <dgm:spPr/>
      <dgm:t>
        <a:bodyPr/>
        <a:lstStyle/>
        <a:p>
          <a:endParaRPr lang="ru-RU"/>
        </a:p>
      </dgm:t>
    </dgm:pt>
    <dgm:pt modelId="{BDFFE703-F002-4D2B-B6FF-7898119C8252}">
      <dgm:prSet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b="1" dirty="0"/>
            <a:t>СРЕДСТВА МАССОВОЙ ИНФОРМАЦИИ, ПЕЧАТЬ, ИНФОРМАЦИОННОЕ ПОЛЕ</a:t>
          </a:r>
        </a:p>
      </dgm:t>
    </dgm:pt>
    <dgm:pt modelId="{21CB27D1-B7F1-4F76-97F6-2CF3DA10FA9F}" type="parTrans" cxnId="{51963539-2783-4CCC-8CB7-B60922F00741}">
      <dgm:prSet/>
      <dgm:spPr/>
      <dgm:t>
        <a:bodyPr/>
        <a:lstStyle/>
        <a:p>
          <a:endParaRPr lang="ru-RU"/>
        </a:p>
      </dgm:t>
    </dgm:pt>
    <dgm:pt modelId="{B5CD28BE-F935-48B3-A76C-CC9B3BFD5885}" type="sibTrans" cxnId="{51963539-2783-4CCC-8CB7-B60922F00741}">
      <dgm:prSet/>
      <dgm:spPr/>
      <dgm:t>
        <a:bodyPr/>
        <a:lstStyle/>
        <a:p>
          <a:endParaRPr lang="ru-RU"/>
        </a:p>
      </dgm:t>
    </dgm:pt>
    <dgm:pt modelId="{D56A61DD-86DD-4425-BE7D-BBC9CBEFF6CF}">
      <dgm:prSet/>
      <dgm:spPr>
        <a:solidFill>
          <a:srgbClr val="FFFF00"/>
        </a:solidFill>
      </dgm:spPr>
      <dgm:t>
        <a:bodyPr/>
        <a:lstStyle/>
        <a:p>
          <a:r>
            <a:rPr lang="ru-RU" b="1" dirty="0"/>
            <a:t>УСЛУГА ОКАЗАНА</a:t>
          </a:r>
        </a:p>
      </dgm:t>
    </dgm:pt>
    <dgm:pt modelId="{22D6407A-8470-4AFC-8CCB-FD2FBB1213F6}" type="parTrans" cxnId="{4632B96E-77C7-4D32-9107-14C2B43F0DE4}">
      <dgm:prSet/>
      <dgm:spPr/>
      <dgm:t>
        <a:bodyPr/>
        <a:lstStyle/>
        <a:p>
          <a:endParaRPr lang="ru-RU"/>
        </a:p>
      </dgm:t>
    </dgm:pt>
    <dgm:pt modelId="{6B6D4871-B1D2-47B1-BE08-DECD56EAAD10}" type="sibTrans" cxnId="{4632B96E-77C7-4D32-9107-14C2B43F0DE4}">
      <dgm:prSet/>
      <dgm:spPr/>
      <dgm:t>
        <a:bodyPr/>
        <a:lstStyle/>
        <a:p>
          <a:endParaRPr lang="ru-RU"/>
        </a:p>
      </dgm:t>
    </dgm:pt>
    <dgm:pt modelId="{62379273-33CB-43B3-8A5E-CF09E663C72F}" type="pres">
      <dgm:prSet presAssocID="{9D975933-A49A-4EBA-8DDA-02A7474B521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CD686B3-7499-4A53-8065-ACD6954D0761}" type="pres">
      <dgm:prSet presAssocID="{C72B1496-65CB-4292-B0A5-A9D951ABDDBC}" presName="vertOne" presStyleCnt="0"/>
      <dgm:spPr/>
    </dgm:pt>
    <dgm:pt modelId="{AEB16E3F-6D2D-40D5-94EE-8B559E42B69B}" type="pres">
      <dgm:prSet presAssocID="{C72B1496-65CB-4292-B0A5-A9D951ABDDBC}" presName="txOne" presStyleLbl="node0" presStyleIdx="0" presStyleCnt="1" custScaleY="48710" custLinFactNeighborX="-37" custLinFactNeighborY="-5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D3FA0B-26AA-48E5-A51B-7C35C1C67348}" type="pres">
      <dgm:prSet presAssocID="{C72B1496-65CB-4292-B0A5-A9D951ABDDBC}" presName="parTransOne" presStyleCnt="0"/>
      <dgm:spPr/>
    </dgm:pt>
    <dgm:pt modelId="{DE777405-8AF1-471F-B59A-E022E530E92B}" type="pres">
      <dgm:prSet presAssocID="{C72B1496-65CB-4292-B0A5-A9D951ABDDBC}" presName="horzOne" presStyleCnt="0"/>
      <dgm:spPr/>
    </dgm:pt>
    <dgm:pt modelId="{024B7D08-B1F2-4505-A0DD-C0CD9193D5B0}" type="pres">
      <dgm:prSet presAssocID="{D90D016E-225A-4759-B6C2-43053AA4239A}" presName="vertTwo" presStyleCnt="0"/>
      <dgm:spPr/>
    </dgm:pt>
    <dgm:pt modelId="{EC9DCAB0-6987-4D74-B768-7157677AAA6A}" type="pres">
      <dgm:prSet presAssocID="{D90D016E-225A-4759-B6C2-43053AA4239A}" presName="txTwo" presStyleLbl="node2" presStyleIdx="0" presStyleCnt="3" custScaleY="43217" custLinFactNeighborX="808" custLinFactNeighborY="-513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B5D7210-8C23-49FF-9B1B-C1200518C743}" type="pres">
      <dgm:prSet presAssocID="{D90D016E-225A-4759-B6C2-43053AA4239A}" presName="parTransTwo" presStyleCnt="0"/>
      <dgm:spPr/>
    </dgm:pt>
    <dgm:pt modelId="{9BC4C36E-E224-4EB2-A5E1-CDA7804D0114}" type="pres">
      <dgm:prSet presAssocID="{D90D016E-225A-4759-B6C2-43053AA4239A}" presName="horzTwo" presStyleCnt="0"/>
      <dgm:spPr/>
    </dgm:pt>
    <dgm:pt modelId="{BF73B33C-B53C-4B9D-AAA5-2224AFB23474}" type="pres">
      <dgm:prSet presAssocID="{EFF4DE47-1F78-47FD-8F89-FE0456780DBC}" presName="vertThree" presStyleCnt="0"/>
      <dgm:spPr/>
    </dgm:pt>
    <dgm:pt modelId="{6E75D9F0-7A1F-4B38-8119-F4B3780C2B2A}" type="pres">
      <dgm:prSet presAssocID="{EFF4DE47-1F78-47FD-8F89-FE0456780DBC}" presName="txThree" presStyleLbl="node3" presStyleIdx="0" presStyleCnt="4" custLinFactNeighborX="-1835" custLinFactNeighborY="-242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9012E7-413D-44FE-B6A7-2B25371EE150}" type="pres">
      <dgm:prSet presAssocID="{EFF4DE47-1F78-47FD-8F89-FE0456780DBC}" presName="parTransThree" presStyleCnt="0"/>
      <dgm:spPr/>
    </dgm:pt>
    <dgm:pt modelId="{2FB30071-DA9D-4475-AD2F-A046FEE4149B}" type="pres">
      <dgm:prSet presAssocID="{EFF4DE47-1F78-47FD-8F89-FE0456780DBC}" presName="horzThree" presStyleCnt="0"/>
      <dgm:spPr/>
    </dgm:pt>
    <dgm:pt modelId="{A5D92F3E-831B-43DE-9044-D6039875AD34}" type="pres">
      <dgm:prSet presAssocID="{87E5DC3B-3C22-45FD-A8CC-CB29736C5370}" presName="vertFour" presStyleCnt="0">
        <dgm:presLayoutVars>
          <dgm:chPref val="3"/>
        </dgm:presLayoutVars>
      </dgm:prSet>
      <dgm:spPr/>
    </dgm:pt>
    <dgm:pt modelId="{207789BE-F61B-4458-8A70-9F77C75BB55C}" type="pres">
      <dgm:prSet presAssocID="{87E5DC3B-3C22-45FD-A8CC-CB29736C5370}" presName="txFour" presStyleLbl="node4" presStyleIdx="0" presStyleCnt="12" custLinFactNeighborX="-519" custLinFactNeighborY="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3CDD09-052D-4B12-B215-4C68E3E25A29}" type="pres">
      <dgm:prSet presAssocID="{87E5DC3B-3C22-45FD-A8CC-CB29736C5370}" presName="horzFour" presStyleCnt="0"/>
      <dgm:spPr/>
    </dgm:pt>
    <dgm:pt modelId="{ED1B8B33-FE1E-4F1E-8BF5-DE7041F27D13}" type="pres">
      <dgm:prSet presAssocID="{39E709AD-C928-4445-97CA-EC6033CD3678}" presName="sibSpaceThree" presStyleCnt="0"/>
      <dgm:spPr/>
    </dgm:pt>
    <dgm:pt modelId="{C39D61BC-DF24-4554-BF9A-11C1541018CE}" type="pres">
      <dgm:prSet presAssocID="{CB577A8C-A4FF-4914-A48E-EEF412602B4A}" presName="vertThree" presStyleCnt="0"/>
      <dgm:spPr/>
    </dgm:pt>
    <dgm:pt modelId="{09622D05-8BAB-418F-95FC-D6561994A65D}" type="pres">
      <dgm:prSet presAssocID="{CB577A8C-A4FF-4914-A48E-EEF412602B4A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9C9EB0-F7AB-4CCC-B1F4-15647D86F3E9}" type="pres">
      <dgm:prSet presAssocID="{CB577A8C-A4FF-4914-A48E-EEF412602B4A}" presName="parTransThree" presStyleCnt="0"/>
      <dgm:spPr/>
    </dgm:pt>
    <dgm:pt modelId="{54EAC75A-8F08-4F18-8AB1-FA8D6046A674}" type="pres">
      <dgm:prSet presAssocID="{CB577A8C-A4FF-4914-A48E-EEF412602B4A}" presName="horzThree" presStyleCnt="0"/>
      <dgm:spPr/>
    </dgm:pt>
    <dgm:pt modelId="{7555C6B0-5DD8-4B28-8511-9C3A5578B28E}" type="pres">
      <dgm:prSet presAssocID="{81550747-6863-4405-9C46-C055741F8FE1}" presName="vertFour" presStyleCnt="0">
        <dgm:presLayoutVars>
          <dgm:chPref val="3"/>
        </dgm:presLayoutVars>
      </dgm:prSet>
      <dgm:spPr/>
    </dgm:pt>
    <dgm:pt modelId="{7E8E5B36-A421-4902-B1FD-624B3DC20D26}" type="pres">
      <dgm:prSet presAssocID="{81550747-6863-4405-9C46-C055741F8FE1}" presName="txFour" presStyleLbl="node4" presStyleIdx="1" presStyleCnt="12" custLinFactNeighborY="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AE7BDC-F2E2-4BB5-A474-3FB293A4F056}" type="pres">
      <dgm:prSet presAssocID="{81550747-6863-4405-9C46-C055741F8FE1}" presName="parTransFour" presStyleCnt="0"/>
      <dgm:spPr/>
    </dgm:pt>
    <dgm:pt modelId="{7093987D-6B1E-4FA7-B392-5C8F83468677}" type="pres">
      <dgm:prSet presAssocID="{81550747-6863-4405-9C46-C055741F8FE1}" presName="horzFour" presStyleCnt="0"/>
      <dgm:spPr/>
    </dgm:pt>
    <dgm:pt modelId="{F19461F3-23E4-438C-B9C4-FF07AEB03936}" type="pres">
      <dgm:prSet presAssocID="{2078510F-276C-4926-9B21-786E1B7C5785}" presName="vertFour" presStyleCnt="0">
        <dgm:presLayoutVars>
          <dgm:chPref val="3"/>
        </dgm:presLayoutVars>
      </dgm:prSet>
      <dgm:spPr/>
    </dgm:pt>
    <dgm:pt modelId="{B449C237-8039-48DB-BE99-7A6B8E39544B}" type="pres">
      <dgm:prSet presAssocID="{2078510F-276C-4926-9B21-786E1B7C5785}" presName="txFour" presStyleLbl="node4" presStyleIdx="2" presStyleCnt="12" custLinFactNeighborY="2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81CB13-8CF5-4B86-8B2E-A4FAB10DAAD5}" type="pres">
      <dgm:prSet presAssocID="{2078510F-276C-4926-9B21-786E1B7C5785}" presName="parTransFour" presStyleCnt="0"/>
      <dgm:spPr/>
    </dgm:pt>
    <dgm:pt modelId="{63EEE62B-03ED-4CAF-A475-3E49755F6A42}" type="pres">
      <dgm:prSet presAssocID="{2078510F-276C-4926-9B21-786E1B7C5785}" presName="horzFour" presStyleCnt="0"/>
      <dgm:spPr/>
    </dgm:pt>
    <dgm:pt modelId="{F31AD8DA-C039-4513-ACA4-C39506569741}" type="pres">
      <dgm:prSet presAssocID="{13CF2EBF-0FC4-411B-AE84-695B1D6B373D}" presName="vertFour" presStyleCnt="0">
        <dgm:presLayoutVars>
          <dgm:chPref val="3"/>
        </dgm:presLayoutVars>
      </dgm:prSet>
      <dgm:spPr/>
    </dgm:pt>
    <dgm:pt modelId="{1B6FD233-C2C1-4AA8-A443-ADF2DC7AFA8E}" type="pres">
      <dgm:prSet presAssocID="{13CF2EBF-0FC4-411B-AE84-695B1D6B373D}" presName="txFour" presStyleLbl="node4" presStyleIdx="3" presStyleCnt="12" custLinFactNeighborY="2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A8D20C-45FC-49A9-82D5-894BE8C39401}" type="pres">
      <dgm:prSet presAssocID="{13CF2EBF-0FC4-411B-AE84-695B1D6B373D}" presName="horzFour" presStyleCnt="0"/>
      <dgm:spPr/>
    </dgm:pt>
    <dgm:pt modelId="{B58244AD-DBDE-4B31-9DCA-D84EF6EFC0F2}" type="pres">
      <dgm:prSet presAssocID="{4DBBECC2-F007-429B-B3B5-B7EDBA62BE70}" presName="sibSpaceFour" presStyleCnt="0"/>
      <dgm:spPr/>
    </dgm:pt>
    <dgm:pt modelId="{F490A8CA-AE8A-4434-8CB8-2B2C50FA05C8}" type="pres">
      <dgm:prSet presAssocID="{F689A448-21E7-4E26-90EB-909449035F3E}" presName="vertFour" presStyleCnt="0">
        <dgm:presLayoutVars>
          <dgm:chPref val="3"/>
        </dgm:presLayoutVars>
      </dgm:prSet>
      <dgm:spPr/>
    </dgm:pt>
    <dgm:pt modelId="{DE923E3D-E2E3-40BF-BB03-E45BB24D10B6}" type="pres">
      <dgm:prSet presAssocID="{F689A448-21E7-4E26-90EB-909449035F3E}" presName="txFour" presStyleLbl="node4" presStyleIdx="4" presStyleCnt="12" custLinFactNeighborY="2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5DE65D-9461-4F8A-8A90-0CBADE42DB2D}" type="pres">
      <dgm:prSet presAssocID="{F689A448-21E7-4E26-90EB-909449035F3E}" presName="parTransFour" presStyleCnt="0"/>
      <dgm:spPr/>
    </dgm:pt>
    <dgm:pt modelId="{D72497A5-117C-446F-A024-A86206F6B6F1}" type="pres">
      <dgm:prSet presAssocID="{F689A448-21E7-4E26-90EB-909449035F3E}" presName="horzFour" presStyleCnt="0"/>
      <dgm:spPr/>
    </dgm:pt>
    <dgm:pt modelId="{CDF0B2EC-9DFC-4827-9481-73AD95ABFD3C}" type="pres">
      <dgm:prSet presAssocID="{2CECB0A9-B8D9-44F9-860B-D5C2A3B1A3E1}" presName="vertFour" presStyleCnt="0">
        <dgm:presLayoutVars>
          <dgm:chPref val="3"/>
        </dgm:presLayoutVars>
      </dgm:prSet>
      <dgm:spPr/>
    </dgm:pt>
    <dgm:pt modelId="{B5ECDE28-5FBD-4D14-A20E-615B468CFAF0}" type="pres">
      <dgm:prSet presAssocID="{2CECB0A9-B8D9-44F9-860B-D5C2A3B1A3E1}" presName="txFour" presStyleLbl="node4" presStyleIdx="5" presStyleCnt="12" custLinFactNeighborY="2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A4D207-3F22-4235-9CF6-3037568F2D02}" type="pres">
      <dgm:prSet presAssocID="{2CECB0A9-B8D9-44F9-860B-D5C2A3B1A3E1}" presName="horzFour" presStyleCnt="0"/>
      <dgm:spPr/>
    </dgm:pt>
    <dgm:pt modelId="{1C0AE630-7C22-41A4-A9F8-F92901D89C18}" type="pres">
      <dgm:prSet presAssocID="{4C4158A9-657D-4235-A1C2-A74DA8CF9B50}" presName="sibSpaceTwo" presStyleCnt="0"/>
      <dgm:spPr/>
    </dgm:pt>
    <dgm:pt modelId="{4B9D0890-1907-4E14-90C5-F1424E7CCEEF}" type="pres">
      <dgm:prSet presAssocID="{4B960E99-BACB-4DE7-A1D5-274B805B7C6D}" presName="vertTwo" presStyleCnt="0"/>
      <dgm:spPr/>
    </dgm:pt>
    <dgm:pt modelId="{8F745911-7D58-4B91-937A-107CECF9197D}" type="pres">
      <dgm:prSet presAssocID="{4B960E99-BACB-4DE7-A1D5-274B805B7C6D}" presName="txTwo" presStyleLbl="node2" presStyleIdx="1" presStyleCnt="3" custLinFactNeighborX="165" custLinFactNeighborY="31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6A4198-4C9A-43C4-BB38-1850DC419B3E}" type="pres">
      <dgm:prSet presAssocID="{4B960E99-BACB-4DE7-A1D5-274B805B7C6D}" presName="parTransTwo" presStyleCnt="0"/>
      <dgm:spPr/>
    </dgm:pt>
    <dgm:pt modelId="{B60F17FE-6234-4C06-972F-D3DC19AF4BA6}" type="pres">
      <dgm:prSet presAssocID="{4B960E99-BACB-4DE7-A1D5-274B805B7C6D}" presName="horzTwo" presStyleCnt="0"/>
      <dgm:spPr/>
    </dgm:pt>
    <dgm:pt modelId="{E193A78A-FD89-4F4F-AE91-87278EB7B521}" type="pres">
      <dgm:prSet presAssocID="{342095F3-A5CA-48BB-B6A2-6F1BD0426FC7}" presName="vertThree" presStyleCnt="0"/>
      <dgm:spPr/>
    </dgm:pt>
    <dgm:pt modelId="{D4E08CBE-F5A8-4E68-8C12-704528908635}" type="pres">
      <dgm:prSet presAssocID="{342095F3-A5CA-48BB-B6A2-6F1BD0426FC7}" presName="txThree" presStyleLbl="node3" presStyleIdx="2" presStyleCnt="4" custLinFactNeighborX="185" custLinFactNeighborY="191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4113B4-0235-446C-B11E-DDB600FD479A}" type="pres">
      <dgm:prSet presAssocID="{342095F3-A5CA-48BB-B6A2-6F1BD0426FC7}" presName="parTransThree" presStyleCnt="0"/>
      <dgm:spPr/>
    </dgm:pt>
    <dgm:pt modelId="{866829DF-380B-46B6-A6CB-3A7358D1835C}" type="pres">
      <dgm:prSet presAssocID="{342095F3-A5CA-48BB-B6A2-6F1BD0426FC7}" presName="horzThree" presStyleCnt="0"/>
      <dgm:spPr/>
    </dgm:pt>
    <dgm:pt modelId="{07928E61-F0EC-45F7-B7AC-BA7DBA487D86}" type="pres">
      <dgm:prSet presAssocID="{5D6BD408-60D1-4A1D-9C60-DB5A68FCBA47}" presName="vertFour" presStyleCnt="0">
        <dgm:presLayoutVars>
          <dgm:chPref val="3"/>
        </dgm:presLayoutVars>
      </dgm:prSet>
      <dgm:spPr/>
    </dgm:pt>
    <dgm:pt modelId="{8159181D-A9F2-463E-B26C-87080C945143}" type="pres">
      <dgm:prSet presAssocID="{5D6BD408-60D1-4A1D-9C60-DB5A68FCBA47}" presName="txFour" presStyleLbl="node4" presStyleIdx="6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1871AF-980C-4F77-8AA3-5C0D2D980EB7}" type="pres">
      <dgm:prSet presAssocID="{5D6BD408-60D1-4A1D-9C60-DB5A68FCBA47}" presName="parTransFour" presStyleCnt="0"/>
      <dgm:spPr/>
    </dgm:pt>
    <dgm:pt modelId="{BF28E9B4-ABA4-4368-A303-72AE24652705}" type="pres">
      <dgm:prSet presAssocID="{5D6BD408-60D1-4A1D-9C60-DB5A68FCBA47}" presName="horzFour" presStyleCnt="0"/>
      <dgm:spPr/>
    </dgm:pt>
    <dgm:pt modelId="{152B6E11-0400-43AB-8BA8-ED49F0C0673B}" type="pres">
      <dgm:prSet presAssocID="{5169B004-8117-40AA-BEF8-357899212863}" presName="vertFour" presStyleCnt="0">
        <dgm:presLayoutVars>
          <dgm:chPref val="3"/>
        </dgm:presLayoutVars>
      </dgm:prSet>
      <dgm:spPr/>
    </dgm:pt>
    <dgm:pt modelId="{BAF781AE-1F3F-4F1E-B1E0-C9FA618F316B}" type="pres">
      <dgm:prSet presAssocID="{5169B004-8117-40AA-BEF8-357899212863}" presName="txFour" presStyleLbl="node4" presStyleIdx="7" presStyleCnt="12" custLinFactNeighborY="37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802E3E-4E2A-4A6E-823D-E59D2DDF2ABA}" type="pres">
      <dgm:prSet presAssocID="{5169B004-8117-40AA-BEF8-357899212863}" presName="parTransFour" presStyleCnt="0"/>
      <dgm:spPr/>
    </dgm:pt>
    <dgm:pt modelId="{0B5532E7-AA1D-40C8-A14A-1EECCA1729B7}" type="pres">
      <dgm:prSet presAssocID="{5169B004-8117-40AA-BEF8-357899212863}" presName="horzFour" presStyleCnt="0"/>
      <dgm:spPr/>
    </dgm:pt>
    <dgm:pt modelId="{1D7F8C50-8FCC-4428-B572-C7EE32EAC066}" type="pres">
      <dgm:prSet presAssocID="{CAEF40EA-EDC7-4416-9666-A0DF270B0EBA}" presName="vertFour" presStyleCnt="0">
        <dgm:presLayoutVars>
          <dgm:chPref val="3"/>
        </dgm:presLayoutVars>
      </dgm:prSet>
      <dgm:spPr/>
    </dgm:pt>
    <dgm:pt modelId="{855C0B23-A03E-4299-8B81-231B127070BF}" type="pres">
      <dgm:prSet presAssocID="{CAEF40EA-EDC7-4416-9666-A0DF270B0EBA}" presName="txFour" presStyleLbl="node4" presStyleIdx="8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4418989-6EFD-41D0-BA2E-C5E8F01EE5A3}" type="pres">
      <dgm:prSet presAssocID="{CAEF40EA-EDC7-4416-9666-A0DF270B0EBA}" presName="horzFour" presStyleCnt="0"/>
      <dgm:spPr/>
    </dgm:pt>
    <dgm:pt modelId="{25C72BB3-4D1F-4CCD-A712-545EDA846998}" type="pres">
      <dgm:prSet presAssocID="{4CC12D53-5766-428E-8110-9AE8A41730F6}" presName="sibSpaceTwo" presStyleCnt="0"/>
      <dgm:spPr/>
    </dgm:pt>
    <dgm:pt modelId="{90454908-6C55-421B-8E41-CCB5EE0997FB}" type="pres">
      <dgm:prSet presAssocID="{CBCCA7C3-B5D2-42A1-864A-6E3D32110AFE}" presName="vertTwo" presStyleCnt="0"/>
      <dgm:spPr/>
    </dgm:pt>
    <dgm:pt modelId="{632045A1-3EE4-4869-8B85-6E356D8D0EF5}" type="pres">
      <dgm:prSet presAssocID="{CBCCA7C3-B5D2-42A1-864A-6E3D32110AFE}" presName="txTwo" presStyleLbl="node2" presStyleIdx="2" presStyleCnt="3" custLinFactNeighborX="3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D075EC-396F-4AF4-93BE-F2AB9B9828AC}" type="pres">
      <dgm:prSet presAssocID="{CBCCA7C3-B5D2-42A1-864A-6E3D32110AFE}" presName="parTransTwo" presStyleCnt="0"/>
      <dgm:spPr/>
    </dgm:pt>
    <dgm:pt modelId="{00F94FCB-CE73-48B1-834C-7B9169DE36A3}" type="pres">
      <dgm:prSet presAssocID="{CBCCA7C3-B5D2-42A1-864A-6E3D32110AFE}" presName="horzTwo" presStyleCnt="0"/>
      <dgm:spPr/>
    </dgm:pt>
    <dgm:pt modelId="{649FA70E-4C59-4F8C-8430-EA07FF69B0A6}" type="pres">
      <dgm:prSet presAssocID="{A2379489-ACCC-4755-A270-59DAC154520E}" presName="vertThree" presStyleCnt="0"/>
      <dgm:spPr/>
    </dgm:pt>
    <dgm:pt modelId="{2C6DE243-8C30-413A-83A1-49ECBEB0DE89}" type="pres">
      <dgm:prSet presAssocID="{A2379489-ACCC-4755-A270-59DAC154520E}" presName="txThre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AE16D4-0FF1-4AD3-A4DB-4EE9D270EF49}" type="pres">
      <dgm:prSet presAssocID="{A2379489-ACCC-4755-A270-59DAC154520E}" presName="parTransThree" presStyleCnt="0"/>
      <dgm:spPr/>
    </dgm:pt>
    <dgm:pt modelId="{F988FBF8-4558-4C20-8A91-7070117E2112}" type="pres">
      <dgm:prSet presAssocID="{A2379489-ACCC-4755-A270-59DAC154520E}" presName="horzThree" presStyleCnt="0"/>
      <dgm:spPr/>
    </dgm:pt>
    <dgm:pt modelId="{A02AC97D-2871-47BF-BF98-AF40ADE2AA10}" type="pres">
      <dgm:prSet presAssocID="{81926FA6-C0CC-4175-BDE1-3321D88C5F17}" presName="vertFour" presStyleCnt="0">
        <dgm:presLayoutVars>
          <dgm:chPref val="3"/>
        </dgm:presLayoutVars>
      </dgm:prSet>
      <dgm:spPr/>
    </dgm:pt>
    <dgm:pt modelId="{A01B3805-473B-4550-8555-A9B21E42A637}" type="pres">
      <dgm:prSet presAssocID="{81926FA6-C0CC-4175-BDE1-3321D88C5F17}" presName="txFour" presStyleLbl="node4" presStyleIdx="9" presStyleCnt="12" custLinFactNeighborX="6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C19175-8AA8-4811-A4C7-5E70C8412DFE}" type="pres">
      <dgm:prSet presAssocID="{81926FA6-C0CC-4175-BDE1-3321D88C5F17}" presName="parTransFour" presStyleCnt="0"/>
      <dgm:spPr/>
    </dgm:pt>
    <dgm:pt modelId="{AEA06F4E-35D4-43E2-973E-3C8796BE281C}" type="pres">
      <dgm:prSet presAssocID="{81926FA6-C0CC-4175-BDE1-3321D88C5F17}" presName="horzFour" presStyleCnt="0"/>
      <dgm:spPr/>
    </dgm:pt>
    <dgm:pt modelId="{456BC2B9-62D4-489A-B74C-E408BE2DD565}" type="pres">
      <dgm:prSet presAssocID="{BDFFE703-F002-4D2B-B6FF-7898119C8252}" presName="vertFour" presStyleCnt="0">
        <dgm:presLayoutVars>
          <dgm:chPref val="3"/>
        </dgm:presLayoutVars>
      </dgm:prSet>
      <dgm:spPr/>
    </dgm:pt>
    <dgm:pt modelId="{78627C2A-87D0-496D-A5A7-FABFD908E571}" type="pres">
      <dgm:prSet presAssocID="{BDFFE703-F002-4D2B-B6FF-7898119C8252}" presName="txFour" presStyleLbl="node4" presStyleIdx="10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CA898D9-ADC4-4E6B-9B04-E5BFE2668367}" type="pres">
      <dgm:prSet presAssocID="{BDFFE703-F002-4D2B-B6FF-7898119C8252}" presName="parTransFour" presStyleCnt="0"/>
      <dgm:spPr/>
    </dgm:pt>
    <dgm:pt modelId="{0DEB9675-6962-428C-BC4C-C955A79EB9C2}" type="pres">
      <dgm:prSet presAssocID="{BDFFE703-F002-4D2B-B6FF-7898119C8252}" presName="horzFour" presStyleCnt="0"/>
      <dgm:spPr/>
    </dgm:pt>
    <dgm:pt modelId="{E31FE7E9-83DC-4E8B-B19B-1197BF849395}" type="pres">
      <dgm:prSet presAssocID="{D56A61DD-86DD-4425-BE7D-BBC9CBEFF6CF}" presName="vertFour" presStyleCnt="0">
        <dgm:presLayoutVars>
          <dgm:chPref val="3"/>
        </dgm:presLayoutVars>
      </dgm:prSet>
      <dgm:spPr/>
    </dgm:pt>
    <dgm:pt modelId="{59BBF88A-5585-4F7D-AE3D-6358DF29E7D3}" type="pres">
      <dgm:prSet presAssocID="{D56A61DD-86DD-4425-BE7D-BBC9CBEFF6CF}" presName="txFour" presStyleLbl="node4" presStyleIdx="11" presStyleCnt="12" custLinFactNeighborX="864" custLinFactNeighborY="1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D08980-2E79-4169-9790-B4C7BD297D1A}" type="pres">
      <dgm:prSet presAssocID="{D56A61DD-86DD-4425-BE7D-BBC9CBEFF6CF}" presName="horzFour" presStyleCnt="0"/>
      <dgm:spPr/>
    </dgm:pt>
  </dgm:ptLst>
  <dgm:cxnLst>
    <dgm:cxn modelId="{13900BA3-8E98-4014-944C-688A17850DE8}" type="presOf" srcId="{CBCCA7C3-B5D2-42A1-864A-6E3D32110AFE}" destId="{632045A1-3EE4-4869-8B85-6E356D8D0EF5}" srcOrd="0" destOrd="0" presId="urn:microsoft.com/office/officeart/2005/8/layout/hierarchy4"/>
    <dgm:cxn modelId="{758410E4-C7F3-462B-ABDC-4F18B19F2B7D}" type="presOf" srcId="{13CF2EBF-0FC4-411B-AE84-695B1D6B373D}" destId="{1B6FD233-C2C1-4AA8-A443-ADF2DC7AFA8E}" srcOrd="0" destOrd="0" presId="urn:microsoft.com/office/officeart/2005/8/layout/hierarchy4"/>
    <dgm:cxn modelId="{AE61783B-3001-4334-9796-6D9BBDF802F9}" srcId="{D90D016E-225A-4759-B6C2-43053AA4239A}" destId="{CB577A8C-A4FF-4914-A48E-EEF412602B4A}" srcOrd="1" destOrd="0" parTransId="{BC538D0D-6D11-4131-AE58-5974F4AE1EFC}" sibTransId="{3813E5A1-6224-4BB4-B053-1981328D5593}"/>
    <dgm:cxn modelId="{5AD9A113-FE09-41D2-91B3-980C07D2EFE3}" type="presOf" srcId="{BDFFE703-F002-4D2B-B6FF-7898119C8252}" destId="{78627C2A-87D0-496D-A5A7-FABFD908E571}" srcOrd="0" destOrd="0" presId="urn:microsoft.com/office/officeart/2005/8/layout/hierarchy4"/>
    <dgm:cxn modelId="{98A6EEA0-BC20-45F7-884A-9E72D43457B9}" srcId="{5169B004-8117-40AA-BEF8-357899212863}" destId="{CAEF40EA-EDC7-4416-9666-A0DF270B0EBA}" srcOrd="0" destOrd="0" parTransId="{06EF3946-D13F-48BE-8BB5-0800B285FB4C}" sibTransId="{11769DBF-AB4C-40E0-872E-AB8A95206FCB}"/>
    <dgm:cxn modelId="{CD956E58-0F63-4EBE-BC8E-C6C129A80DAD}" srcId="{A2379489-ACCC-4755-A270-59DAC154520E}" destId="{81926FA6-C0CC-4175-BDE1-3321D88C5F17}" srcOrd="0" destOrd="0" parTransId="{D2455970-3C89-4F8A-BB75-89B3851629FD}" sibTransId="{D87FC41C-1B04-4EA4-837C-B018B7514334}"/>
    <dgm:cxn modelId="{8EAA51A7-784A-412E-B219-219CF335A7EE}" type="presOf" srcId="{A2379489-ACCC-4755-A270-59DAC154520E}" destId="{2C6DE243-8C30-413A-83A1-49ECBEB0DE89}" srcOrd="0" destOrd="0" presId="urn:microsoft.com/office/officeart/2005/8/layout/hierarchy4"/>
    <dgm:cxn modelId="{0FCC0B92-8B8A-4CA8-AB9B-AACE3CFE233C}" srcId="{EFF4DE47-1F78-47FD-8F89-FE0456780DBC}" destId="{87E5DC3B-3C22-45FD-A8CC-CB29736C5370}" srcOrd="0" destOrd="0" parTransId="{C8B72F62-9A0F-4E06-B3EC-91ED46BF26C0}" sibTransId="{744AAA68-8E06-4E95-921B-3649BC36ABA6}"/>
    <dgm:cxn modelId="{CE9DB865-3CE2-4D09-8B92-89244B0B55E3}" type="presOf" srcId="{F689A448-21E7-4E26-90EB-909449035F3E}" destId="{DE923E3D-E2E3-40BF-BB03-E45BB24D10B6}" srcOrd="0" destOrd="0" presId="urn:microsoft.com/office/officeart/2005/8/layout/hierarchy4"/>
    <dgm:cxn modelId="{0229A0F7-3219-4B06-99ED-6E7F14C16FBC}" type="presOf" srcId="{5169B004-8117-40AA-BEF8-357899212863}" destId="{BAF781AE-1F3F-4F1E-B1E0-C9FA618F316B}" srcOrd="0" destOrd="0" presId="urn:microsoft.com/office/officeart/2005/8/layout/hierarchy4"/>
    <dgm:cxn modelId="{8FF56F93-F734-46D7-AB46-1AC2D0BB3F1E}" srcId="{5D6BD408-60D1-4A1D-9C60-DB5A68FCBA47}" destId="{5169B004-8117-40AA-BEF8-357899212863}" srcOrd="0" destOrd="0" parTransId="{E1D6BD71-2BFA-4435-BDBA-6D89B50DFD93}" sibTransId="{104477E5-C50E-40D1-90A6-E0F09F8659A5}"/>
    <dgm:cxn modelId="{37C3534C-2943-4B60-9095-417F99B820CF}" srcId="{C72B1496-65CB-4292-B0A5-A9D951ABDDBC}" destId="{D90D016E-225A-4759-B6C2-43053AA4239A}" srcOrd="0" destOrd="0" parTransId="{89ECA9AF-81E5-4880-BB7D-780002D992DC}" sibTransId="{4C4158A9-657D-4235-A1C2-A74DA8CF9B50}"/>
    <dgm:cxn modelId="{FFA9496B-7BBE-46E6-88FE-ED42CD9C00E7}" srcId="{C72B1496-65CB-4292-B0A5-A9D951ABDDBC}" destId="{CBCCA7C3-B5D2-42A1-864A-6E3D32110AFE}" srcOrd="2" destOrd="0" parTransId="{E9E77DAA-24E3-4496-956D-CE2206707B29}" sibTransId="{F96AA39E-300F-485B-B585-B4D72116181E}"/>
    <dgm:cxn modelId="{B5854878-2EDB-41B5-8077-571BBC3852BC}" type="presOf" srcId="{CB577A8C-A4FF-4914-A48E-EEF412602B4A}" destId="{09622D05-8BAB-418F-95FC-D6561994A65D}" srcOrd="0" destOrd="0" presId="urn:microsoft.com/office/officeart/2005/8/layout/hierarchy4"/>
    <dgm:cxn modelId="{0BEFB2AB-9B74-4F8B-90A8-45E52D881CBC}" srcId="{D90D016E-225A-4759-B6C2-43053AA4239A}" destId="{EFF4DE47-1F78-47FD-8F89-FE0456780DBC}" srcOrd="0" destOrd="0" parTransId="{62ADB567-FD8F-436D-8545-DDE4F27B1822}" sibTransId="{39E709AD-C928-4445-97CA-EC6033CD3678}"/>
    <dgm:cxn modelId="{4632B96E-77C7-4D32-9107-14C2B43F0DE4}" srcId="{BDFFE703-F002-4D2B-B6FF-7898119C8252}" destId="{D56A61DD-86DD-4425-BE7D-BBC9CBEFF6CF}" srcOrd="0" destOrd="0" parTransId="{22D6407A-8470-4AFC-8CCB-FD2FBB1213F6}" sibTransId="{6B6D4871-B1D2-47B1-BE08-DECD56EAAD10}"/>
    <dgm:cxn modelId="{EA519A7A-EC06-4C59-A99E-A19E4DE64038}" type="presOf" srcId="{342095F3-A5CA-48BB-B6A2-6F1BD0426FC7}" destId="{D4E08CBE-F5A8-4E68-8C12-704528908635}" srcOrd="0" destOrd="0" presId="urn:microsoft.com/office/officeart/2005/8/layout/hierarchy4"/>
    <dgm:cxn modelId="{6FC60590-5FD3-463B-B714-808A10CC9032}" type="presOf" srcId="{9D975933-A49A-4EBA-8DDA-02A7474B521D}" destId="{62379273-33CB-43B3-8A5E-CF09E663C72F}" srcOrd="0" destOrd="0" presId="urn:microsoft.com/office/officeart/2005/8/layout/hierarchy4"/>
    <dgm:cxn modelId="{6A21CAA8-70D7-4E21-9CEA-E32ED50CC158}" type="presOf" srcId="{5D6BD408-60D1-4A1D-9C60-DB5A68FCBA47}" destId="{8159181D-A9F2-463E-B26C-87080C945143}" srcOrd="0" destOrd="0" presId="urn:microsoft.com/office/officeart/2005/8/layout/hierarchy4"/>
    <dgm:cxn modelId="{D83E4B0B-6BA2-41DD-8A1F-4DA3163A49FC}" type="presOf" srcId="{CAEF40EA-EDC7-4416-9666-A0DF270B0EBA}" destId="{855C0B23-A03E-4299-8B81-231B127070BF}" srcOrd="0" destOrd="0" presId="urn:microsoft.com/office/officeart/2005/8/layout/hierarchy4"/>
    <dgm:cxn modelId="{D5FC51EE-7D9E-45E1-93E1-E810F85B0428}" type="presOf" srcId="{D56A61DD-86DD-4425-BE7D-BBC9CBEFF6CF}" destId="{59BBF88A-5585-4F7D-AE3D-6358DF29E7D3}" srcOrd="0" destOrd="0" presId="urn:microsoft.com/office/officeart/2005/8/layout/hierarchy4"/>
    <dgm:cxn modelId="{13745964-D294-428E-A475-8717E4D62DE0}" srcId="{4B960E99-BACB-4DE7-A1D5-274B805B7C6D}" destId="{342095F3-A5CA-48BB-B6A2-6F1BD0426FC7}" srcOrd="0" destOrd="0" parTransId="{C61B7D4C-FC2F-4B68-A9CE-B1471BDD6AF2}" sibTransId="{0DBD3537-6DA3-4873-96E8-DE309381EA0D}"/>
    <dgm:cxn modelId="{1CC42360-0AC6-4235-B994-190D744579D0}" type="presOf" srcId="{87E5DC3B-3C22-45FD-A8CC-CB29736C5370}" destId="{207789BE-F61B-4458-8A70-9F77C75BB55C}" srcOrd="0" destOrd="0" presId="urn:microsoft.com/office/officeart/2005/8/layout/hierarchy4"/>
    <dgm:cxn modelId="{964E3632-C118-4510-B688-98A08BCAAB94}" type="presOf" srcId="{EFF4DE47-1F78-47FD-8F89-FE0456780DBC}" destId="{6E75D9F0-7A1F-4B38-8119-F4B3780C2B2A}" srcOrd="0" destOrd="0" presId="urn:microsoft.com/office/officeart/2005/8/layout/hierarchy4"/>
    <dgm:cxn modelId="{2DBA68B0-9919-4862-A095-0176EE90BFF3}" srcId="{2078510F-276C-4926-9B21-786E1B7C5785}" destId="{13CF2EBF-0FC4-411B-AE84-695B1D6B373D}" srcOrd="0" destOrd="0" parTransId="{86886BDD-360A-4A41-A305-6A0030207F75}" sibTransId="{0A8C51C0-323D-46A0-BFCC-0B41C4EF6218}"/>
    <dgm:cxn modelId="{4065208E-2526-4247-83DB-68FD2DE2E606}" srcId="{81550747-6863-4405-9C46-C055741F8FE1}" destId="{2078510F-276C-4926-9B21-786E1B7C5785}" srcOrd="0" destOrd="0" parTransId="{4C1A10F3-D6A9-4496-8B6D-554BD7835B0A}" sibTransId="{4DBBECC2-F007-429B-B3B5-B7EDBA62BE70}"/>
    <dgm:cxn modelId="{1E41D1F7-919E-47D7-9516-0F8B514FCCA1}" type="presOf" srcId="{81550747-6863-4405-9C46-C055741F8FE1}" destId="{7E8E5B36-A421-4902-B1FD-624B3DC20D26}" srcOrd="0" destOrd="0" presId="urn:microsoft.com/office/officeart/2005/8/layout/hierarchy4"/>
    <dgm:cxn modelId="{B9CE4558-8CD3-477B-91D7-FEA1C032439C}" srcId="{342095F3-A5CA-48BB-B6A2-6F1BD0426FC7}" destId="{5D6BD408-60D1-4A1D-9C60-DB5A68FCBA47}" srcOrd="0" destOrd="0" parTransId="{CDC9D400-4B12-4831-912E-9C4915168DCE}" sibTransId="{32EA9B5D-DE7F-4004-A880-DF141F4A4941}"/>
    <dgm:cxn modelId="{F4C1E8D2-9618-4D9B-8BB7-A531C20454EA}" srcId="{9D975933-A49A-4EBA-8DDA-02A7474B521D}" destId="{C72B1496-65CB-4292-B0A5-A9D951ABDDBC}" srcOrd="0" destOrd="0" parTransId="{37526969-6764-455A-BAC5-9390202B47AB}" sibTransId="{539EE47B-A11F-464B-AD32-09F5B541479C}"/>
    <dgm:cxn modelId="{6AFCD3B0-2D42-442B-94EA-A78893EF690B}" srcId="{C72B1496-65CB-4292-B0A5-A9D951ABDDBC}" destId="{4B960E99-BACB-4DE7-A1D5-274B805B7C6D}" srcOrd="1" destOrd="0" parTransId="{C847F430-419B-4BED-BDCE-6FFB7FA997A0}" sibTransId="{4CC12D53-5766-428E-8110-9AE8A41730F6}"/>
    <dgm:cxn modelId="{E2244DC9-346A-4AF2-AFBF-CF6F61FDB208}" type="presOf" srcId="{D90D016E-225A-4759-B6C2-43053AA4239A}" destId="{EC9DCAB0-6987-4D74-B768-7157677AAA6A}" srcOrd="0" destOrd="0" presId="urn:microsoft.com/office/officeart/2005/8/layout/hierarchy4"/>
    <dgm:cxn modelId="{505A5F17-3F51-4844-945A-65F6293A8873}" type="presOf" srcId="{C72B1496-65CB-4292-B0A5-A9D951ABDDBC}" destId="{AEB16E3F-6D2D-40D5-94EE-8B559E42B69B}" srcOrd="0" destOrd="0" presId="urn:microsoft.com/office/officeart/2005/8/layout/hierarchy4"/>
    <dgm:cxn modelId="{DB0B63BD-A0B0-44DF-A1ED-E8DDE0380E46}" type="presOf" srcId="{81926FA6-C0CC-4175-BDE1-3321D88C5F17}" destId="{A01B3805-473B-4550-8555-A9B21E42A637}" srcOrd="0" destOrd="0" presId="urn:microsoft.com/office/officeart/2005/8/layout/hierarchy4"/>
    <dgm:cxn modelId="{D5D958E7-F78E-4941-88F7-E519518429C8}" srcId="{F689A448-21E7-4E26-90EB-909449035F3E}" destId="{2CECB0A9-B8D9-44F9-860B-D5C2A3B1A3E1}" srcOrd="0" destOrd="0" parTransId="{68E63C1B-15C9-4965-AFF3-6741B9C48250}" sibTransId="{F526876F-E7CF-4720-A279-D75DADB06112}"/>
    <dgm:cxn modelId="{1BA1BB13-F63A-4EB2-B483-64F7B8441538}" type="presOf" srcId="{2078510F-276C-4926-9B21-786E1B7C5785}" destId="{B449C237-8039-48DB-BE99-7A6B8E39544B}" srcOrd="0" destOrd="0" presId="urn:microsoft.com/office/officeart/2005/8/layout/hierarchy4"/>
    <dgm:cxn modelId="{0F8DFE4E-874E-4964-B96A-821CF94358E6}" type="presOf" srcId="{2CECB0A9-B8D9-44F9-860B-D5C2A3B1A3E1}" destId="{B5ECDE28-5FBD-4D14-A20E-615B468CFAF0}" srcOrd="0" destOrd="0" presId="urn:microsoft.com/office/officeart/2005/8/layout/hierarchy4"/>
    <dgm:cxn modelId="{51963539-2783-4CCC-8CB7-B60922F00741}" srcId="{81926FA6-C0CC-4175-BDE1-3321D88C5F17}" destId="{BDFFE703-F002-4D2B-B6FF-7898119C8252}" srcOrd="0" destOrd="0" parTransId="{21CB27D1-B7F1-4F76-97F6-2CF3DA10FA9F}" sibTransId="{B5CD28BE-F935-48B3-A76C-CC9B3BFD5885}"/>
    <dgm:cxn modelId="{74222D7F-A2C4-47F4-AD5E-B3C389FF81EC}" srcId="{81550747-6863-4405-9C46-C055741F8FE1}" destId="{F689A448-21E7-4E26-90EB-909449035F3E}" srcOrd="1" destOrd="0" parTransId="{F4958534-0DF2-431A-8157-30C699AEBD79}" sibTransId="{DCDF81CA-6A36-4F99-8A8B-678EC137073C}"/>
    <dgm:cxn modelId="{ED1EF131-5B04-4B05-8F5B-EE224468B0A3}" type="presOf" srcId="{4B960E99-BACB-4DE7-A1D5-274B805B7C6D}" destId="{8F745911-7D58-4B91-937A-107CECF9197D}" srcOrd="0" destOrd="0" presId="urn:microsoft.com/office/officeart/2005/8/layout/hierarchy4"/>
    <dgm:cxn modelId="{C80FC8E5-959E-49AB-AC91-DE6BFA23EB6B}" srcId="{CBCCA7C3-B5D2-42A1-864A-6E3D32110AFE}" destId="{A2379489-ACCC-4755-A270-59DAC154520E}" srcOrd="0" destOrd="0" parTransId="{81DB9BAA-753E-4AA7-ABC8-1B9550DCA10D}" sibTransId="{27407216-5921-49E4-B605-90C5636B32FE}"/>
    <dgm:cxn modelId="{2C737165-0C41-41A6-802E-2805978C86CB}" srcId="{CB577A8C-A4FF-4914-A48E-EEF412602B4A}" destId="{81550747-6863-4405-9C46-C055741F8FE1}" srcOrd="0" destOrd="0" parTransId="{2228E3CB-3950-45A7-9E70-0B21F535E1A9}" sibTransId="{6A87A156-7C57-4711-B8F0-1B563A7C3D1D}"/>
    <dgm:cxn modelId="{BFD7CF48-6F75-4A67-9635-9F50365D214A}" type="presParOf" srcId="{62379273-33CB-43B3-8A5E-CF09E663C72F}" destId="{6CD686B3-7499-4A53-8065-ACD6954D0761}" srcOrd="0" destOrd="0" presId="urn:microsoft.com/office/officeart/2005/8/layout/hierarchy4"/>
    <dgm:cxn modelId="{968EE5EC-A83E-497E-A08A-322529A80EA5}" type="presParOf" srcId="{6CD686B3-7499-4A53-8065-ACD6954D0761}" destId="{AEB16E3F-6D2D-40D5-94EE-8B559E42B69B}" srcOrd="0" destOrd="0" presId="urn:microsoft.com/office/officeart/2005/8/layout/hierarchy4"/>
    <dgm:cxn modelId="{103BC95F-333A-49A6-BD9C-672202573731}" type="presParOf" srcId="{6CD686B3-7499-4A53-8065-ACD6954D0761}" destId="{3AD3FA0B-26AA-48E5-A51B-7C35C1C67348}" srcOrd="1" destOrd="0" presId="urn:microsoft.com/office/officeart/2005/8/layout/hierarchy4"/>
    <dgm:cxn modelId="{1076A41B-0B6A-4955-A0B1-66F39733CA81}" type="presParOf" srcId="{6CD686B3-7499-4A53-8065-ACD6954D0761}" destId="{DE777405-8AF1-471F-B59A-E022E530E92B}" srcOrd="2" destOrd="0" presId="urn:microsoft.com/office/officeart/2005/8/layout/hierarchy4"/>
    <dgm:cxn modelId="{B9894448-0938-4444-84B7-08C570286CB5}" type="presParOf" srcId="{DE777405-8AF1-471F-B59A-E022E530E92B}" destId="{024B7D08-B1F2-4505-A0DD-C0CD9193D5B0}" srcOrd="0" destOrd="0" presId="urn:microsoft.com/office/officeart/2005/8/layout/hierarchy4"/>
    <dgm:cxn modelId="{06DFED30-C383-4FA8-AFBE-ABA667F54CF4}" type="presParOf" srcId="{024B7D08-B1F2-4505-A0DD-C0CD9193D5B0}" destId="{EC9DCAB0-6987-4D74-B768-7157677AAA6A}" srcOrd="0" destOrd="0" presId="urn:microsoft.com/office/officeart/2005/8/layout/hierarchy4"/>
    <dgm:cxn modelId="{61E9F175-5740-4E54-AFFC-AE5DBC09C8DE}" type="presParOf" srcId="{024B7D08-B1F2-4505-A0DD-C0CD9193D5B0}" destId="{6B5D7210-8C23-49FF-9B1B-C1200518C743}" srcOrd="1" destOrd="0" presId="urn:microsoft.com/office/officeart/2005/8/layout/hierarchy4"/>
    <dgm:cxn modelId="{AFF2A639-963E-4196-9662-A2EB3C3FEE86}" type="presParOf" srcId="{024B7D08-B1F2-4505-A0DD-C0CD9193D5B0}" destId="{9BC4C36E-E224-4EB2-A5E1-CDA7804D0114}" srcOrd="2" destOrd="0" presId="urn:microsoft.com/office/officeart/2005/8/layout/hierarchy4"/>
    <dgm:cxn modelId="{271855F3-3243-44A8-8287-A739E1145136}" type="presParOf" srcId="{9BC4C36E-E224-4EB2-A5E1-CDA7804D0114}" destId="{BF73B33C-B53C-4B9D-AAA5-2224AFB23474}" srcOrd="0" destOrd="0" presId="urn:microsoft.com/office/officeart/2005/8/layout/hierarchy4"/>
    <dgm:cxn modelId="{7E92275B-03F4-4E9C-BEF1-58D0E1D185D9}" type="presParOf" srcId="{BF73B33C-B53C-4B9D-AAA5-2224AFB23474}" destId="{6E75D9F0-7A1F-4B38-8119-F4B3780C2B2A}" srcOrd="0" destOrd="0" presId="urn:microsoft.com/office/officeart/2005/8/layout/hierarchy4"/>
    <dgm:cxn modelId="{0C515BC3-4E83-4983-A827-1C48FA762A97}" type="presParOf" srcId="{BF73B33C-B53C-4B9D-AAA5-2224AFB23474}" destId="{2A9012E7-413D-44FE-B6A7-2B25371EE150}" srcOrd="1" destOrd="0" presId="urn:microsoft.com/office/officeart/2005/8/layout/hierarchy4"/>
    <dgm:cxn modelId="{8C0702E5-F462-476B-9DDF-E2B3CA8E227F}" type="presParOf" srcId="{BF73B33C-B53C-4B9D-AAA5-2224AFB23474}" destId="{2FB30071-DA9D-4475-AD2F-A046FEE4149B}" srcOrd="2" destOrd="0" presId="urn:microsoft.com/office/officeart/2005/8/layout/hierarchy4"/>
    <dgm:cxn modelId="{889E406A-D797-457E-88DF-B2B72CD2D237}" type="presParOf" srcId="{2FB30071-DA9D-4475-AD2F-A046FEE4149B}" destId="{A5D92F3E-831B-43DE-9044-D6039875AD34}" srcOrd="0" destOrd="0" presId="urn:microsoft.com/office/officeart/2005/8/layout/hierarchy4"/>
    <dgm:cxn modelId="{B5F64D7E-5C64-43BD-8C03-3BD6C2329E80}" type="presParOf" srcId="{A5D92F3E-831B-43DE-9044-D6039875AD34}" destId="{207789BE-F61B-4458-8A70-9F77C75BB55C}" srcOrd="0" destOrd="0" presId="urn:microsoft.com/office/officeart/2005/8/layout/hierarchy4"/>
    <dgm:cxn modelId="{5A15F880-E043-4B02-8B9D-8952496F4732}" type="presParOf" srcId="{A5D92F3E-831B-43DE-9044-D6039875AD34}" destId="{FB3CDD09-052D-4B12-B215-4C68E3E25A29}" srcOrd="1" destOrd="0" presId="urn:microsoft.com/office/officeart/2005/8/layout/hierarchy4"/>
    <dgm:cxn modelId="{3410C028-D640-4554-8A43-59C2AF4650C6}" type="presParOf" srcId="{9BC4C36E-E224-4EB2-A5E1-CDA7804D0114}" destId="{ED1B8B33-FE1E-4F1E-8BF5-DE7041F27D13}" srcOrd="1" destOrd="0" presId="urn:microsoft.com/office/officeart/2005/8/layout/hierarchy4"/>
    <dgm:cxn modelId="{EA69060B-2FBD-4F5D-94B9-287EC1012160}" type="presParOf" srcId="{9BC4C36E-E224-4EB2-A5E1-CDA7804D0114}" destId="{C39D61BC-DF24-4554-BF9A-11C1541018CE}" srcOrd="2" destOrd="0" presId="urn:microsoft.com/office/officeart/2005/8/layout/hierarchy4"/>
    <dgm:cxn modelId="{1CB55C6B-4FC9-40A6-BF36-95FC83795FF0}" type="presParOf" srcId="{C39D61BC-DF24-4554-BF9A-11C1541018CE}" destId="{09622D05-8BAB-418F-95FC-D6561994A65D}" srcOrd="0" destOrd="0" presId="urn:microsoft.com/office/officeart/2005/8/layout/hierarchy4"/>
    <dgm:cxn modelId="{26156046-3591-4378-AD71-9985780FEB5C}" type="presParOf" srcId="{C39D61BC-DF24-4554-BF9A-11C1541018CE}" destId="{8A9C9EB0-F7AB-4CCC-B1F4-15647D86F3E9}" srcOrd="1" destOrd="0" presId="urn:microsoft.com/office/officeart/2005/8/layout/hierarchy4"/>
    <dgm:cxn modelId="{4575C1FA-CE73-49FB-8302-B6BF8C8B7281}" type="presParOf" srcId="{C39D61BC-DF24-4554-BF9A-11C1541018CE}" destId="{54EAC75A-8F08-4F18-8AB1-FA8D6046A674}" srcOrd="2" destOrd="0" presId="urn:microsoft.com/office/officeart/2005/8/layout/hierarchy4"/>
    <dgm:cxn modelId="{A11AD93A-8F42-41EA-AC92-2918DAA60DA4}" type="presParOf" srcId="{54EAC75A-8F08-4F18-8AB1-FA8D6046A674}" destId="{7555C6B0-5DD8-4B28-8511-9C3A5578B28E}" srcOrd="0" destOrd="0" presId="urn:microsoft.com/office/officeart/2005/8/layout/hierarchy4"/>
    <dgm:cxn modelId="{08F4DAB3-12DD-4F3D-B146-9470D51B5224}" type="presParOf" srcId="{7555C6B0-5DD8-4B28-8511-9C3A5578B28E}" destId="{7E8E5B36-A421-4902-B1FD-624B3DC20D26}" srcOrd="0" destOrd="0" presId="urn:microsoft.com/office/officeart/2005/8/layout/hierarchy4"/>
    <dgm:cxn modelId="{5FCB52DB-5DD9-4EB8-A54E-74A88A169FBF}" type="presParOf" srcId="{7555C6B0-5DD8-4B28-8511-9C3A5578B28E}" destId="{2EAE7BDC-F2E2-4BB5-A474-3FB293A4F056}" srcOrd="1" destOrd="0" presId="urn:microsoft.com/office/officeart/2005/8/layout/hierarchy4"/>
    <dgm:cxn modelId="{DF69F0E0-8110-4F28-A525-D6997EDE85A6}" type="presParOf" srcId="{7555C6B0-5DD8-4B28-8511-9C3A5578B28E}" destId="{7093987D-6B1E-4FA7-B392-5C8F83468677}" srcOrd="2" destOrd="0" presId="urn:microsoft.com/office/officeart/2005/8/layout/hierarchy4"/>
    <dgm:cxn modelId="{8E6F7FDB-85E7-45E8-87BF-A851AE4F3EC7}" type="presParOf" srcId="{7093987D-6B1E-4FA7-B392-5C8F83468677}" destId="{F19461F3-23E4-438C-B9C4-FF07AEB03936}" srcOrd="0" destOrd="0" presId="urn:microsoft.com/office/officeart/2005/8/layout/hierarchy4"/>
    <dgm:cxn modelId="{6E6EEFA0-510B-4AD2-877F-6341FEB77125}" type="presParOf" srcId="{F19461F3-23E4-438C-B9C4-FF07AEB03936}" destId="{B449C237-8039-48DB-BE99-7A6B8E39544B}" srcOrd="0" destOrd="0" presId="urn:microsoft.com/office/officeart/2005/8/layout/hierarchy4"/>
    <dgm:cxn modelId="{51BABEE5-A62D-4355-B619-66D990340D42}" type="presParOf" srcId="{F19461F3-23E4-438C-B9C4-FF07AEB03936}" destId="{ED81CB13-8CF5-4B86-8B2E-A4FAB10DAAD5}" srcOrd="1" destOrd="0" presId="urn:microsoft.com/office/officeart/2005/8/layout/hierarchy4"/>
    <dgm:cxn modelId="{BA36A7D5-0552-4BCA-AD61-B0E71CD3086A}" type="presParOf" srcId="{F19461F3-23E4-438C-B9C4-FF07AEB03936}" destId="{63EEE62B-03ED-4CAF-A475-3E49755F6A42}" srcOrd="2" destOrd="0" presId="urn:microsoft.com/office/officeart/2005/8/layout/hierarchy4"/>
    <dgm:cxn modelId="{4D3B57CF-8104-4015-A639-25A57F5C0C41}" type="presParOf" srcId="{63EEE62B-03ED-4CAF-A475-3E49755F6A42}" destId="{F31AD8DA-C039-4513-ACA4-C39506569741}" srcOrd="0" destOrd="0" presId="urn:microsoft.com/office/officeart/2005/8/layout/hierarchy4"/>
    <dgm:cxn modelId="{2ED9B467-5EDC-4489-80D7-07C5FF58B9F9}" type="presParOf" srcId="{F31AD8DA-C039-4513-ACA4-C39506569741}" destId="{1B6FD233-C2C1-4AA8-A443-ADF2DC7AFA8E}" srcOrd="0" destOrd="0" presId="urn:microsoft.com/office/officeart/2005/8/layout/hierarchy4"/>
    <dgm:cxn modelId="{191290CB-0081-42F0-AFC3-70859376910A}" type="presParOf" srcId="{F31AD8DA-C039-4513-ACA4-C39506569741}" destId="{60A8D20C-45FC-49A9-82D5-894BE8C39401}" srcOrd="1" destOrd="0" presId="urn:microsoft.com/office/officeart/2005/8/layout/hierarchy4"/>
    <dgm:cxn modelId="{EAE6DE7E-C348-46EB-B3E4-341DA7A5A076}" type="presParOf" srcId="{7093987D-6B1E-4FA7-B392-5C8F83468677}" destId="{B58244AD-DBDE-4B31-9DCA-D84EF6EFC0F2}" srcOrd="1" destOrd="0" presId="urn:microsoft.com/office/officeart/2005/8/layout/hierarchy4"/>
    <dgm:cxn modelId="{8266FB0D-EDA8-4C1E-B7DA-CBB72BFFC8FF}" type="presParOf" srcId="{7093987D-6B1E-4FA7-B392-5C8F83468677}" destId="{F490A8CA-AE8A-4434-8CB8-2B2C50FA05C8}" srcOrd="2" destOrd="0" presId="urn:microsoft.com/office/officeart/2005/8/layout/hierarchy4"/>
    <dgm:cxn modelId="{E5ABA663-EEBD-48F4-9113-5A76F48CEEB3}" type="presParOf" srcId="{F490A8CA-AE8A-4434-8CB8-2B2C50FA05C8}" destId="{DE923E3D-E2E3-40BF-BB03-E45BB24D10B6}" srcOrd="0" destOrd="0" presId="urn:microsoft.com/office/officeart/2005/8/layout/hierarchy4"/>
    <dgm:cxn modelId="{C56D5F19-7B69-4670-9268-D23ABB0C26AA}" type="presParOf" srcId="{F490A8CA-AE8A-4434-8CB8-2B2C50FA05C8}" destId="{B65DE65D-9461-4F8A-8A90-0CBADE42DB2D}" srcOrd="1" destOrd="0" presId="urn:microsoft.com/office/officeart/2005/8/layout/hierarchy4"/>
    <dgm:cxn modelId="{866787C0-F851-4E4D-BE99-6CCE423A3922}" type="presParOf" srcId="{F490A8CA-AE8A-4434-8CB8-2B2C50FA05C8}" destId="{D72497A5-117C-446F-A024-A86206F6B6F1}" srcOrd="2" destOrd="0" presId="urn:microsoft.com/office/officeart/2005/8/layout/hierarchy4"/>
    <dgm:cxn modelId="{18CE6EF0-8523-4F27-8C60-2DD5DB7E50AC}" type="presParOf" srcId="{D72497A5-117C-446F-A024-A86206F6B6F1}" destId="{CDF0B2EC-9DFC-4827-9481-73AD95ABFD3C}" srcOrd="0" destOrd="0" presId="urn:microsoft.com/office/officeart/2005/8/layout/hierarchy4"/>
    <dgm:cxn modelId="{B6F3DBDA-CB7B-41A6-8346-541ECC443B55}" type="presParOf" srcId="{CDF0B2EC-9DFC-4827-9481-73AD95ABFD3C}" destId="{B5ECDE28-5FBD-4D14-A20E-615B468CFAF0}" srcOrd="0" destOrd="0" presId="urn:microsoft.com/office/officeart/2005/8/layout/hierarchy4"/>
    <dgm:cxn modelId="{0388704E-9E6C-49B2-9006-A95A6CB4B5A5}" type="presParOf" srcId="{CDF0B2EC-9DFC-4827-9481-73AD95ABFD3C}" destId="{4AA4D207-3F22-4235-9CF6-3037568F2D02}" srcOrd="1" destOrd="0" presId="urn:microsoft.com/office/officeart/2005/8/layout/hierarchy4"/>
    <dgm:cxn modelId="{39D91B52-725D-4328-A6A5-92CF14BF4648}" type="presParOf" srcId="{DE777405-8AF1-471F-B59A-E022E530E92B}" destId="{1C0AE630-7C22-41A4-A9F8-F92901D89C18}" srcOrd="1" destOrd="0" presId="urn:microsoft.com/office/officeart/2005/8/layout/hierarchy4"/>
    <dgm:cxn modelId="{680EB38B-CBEA-40EF-BF29-FF33868EB4B7}" type="presParOf" srcId="{DE777405-8AF1-471F-B59A-E022E530E92B}" destId="{4B9D0890-1907-4E14-90C5-F1424E7CCEEF}" srcOrd="2" destOrd="0" presId="urn:microsoft.com/office/officeart/2005/8/layout/hierarchy4"/>
    <dgm:cxn modelId="{8AFC9C49-C05A-47A7-829F-3BA614C2D506}" type="presParOf" srcId="{4B9D0890-1907-4E14-90C5-F1424E7CCEEF}" destId="{8F745911-7D58-4B91-937A-107CECF9197D}" srcOrd="0" destOrd="0" presId="urn:microsoft.com/office/officeart/2005/8/layout/hierarchy4"/>
    <dgm:cxn modelId="{7751A9B0-C6C5-4485-873F-9040B2EF0729}" type="presParOf" srcId="{4B9D0890-1907-4E14-90C5-F1424E7CCEEF}" destId="{5A6A4198-4C9A-43C4-BB38-1850DC419B3E}" srcOrd="1" destOrd="0" presId="urn:microsoft.com/office/officeart/2005/8/layout/hierarchy4"/>
    <dgm:cxn modelId="{507E253D-6916-4E3C-B057-9D903320FF7D}" type="presParOf" srcId="{4B9D0890-1907-4E14-90C5-F1424E7CCEEF}" destId="{B60F17FE-6234-4C06-972F-D3DC19AF4BA6}" srcOrd="2" destOrd="0" presId="urn:microsoft.com/office/officeart/2005/8/layout/hierarchy4"/>
    <dgm:cxn modelId="{E4E690DA-4AEF-4035-BFB4-15110719CB46}" type="presParOf" srcId="{B60F17FE-6234-4C06-972F-D3DC19AF4BA6}" destId="{E193A78A-FD89-4F4F-AE91-87278EB7B521}" srcOrd="0" destOrd="0" presId="urn:microsoft.com/office/officeart/2005/8/layout/hierarchy4"/>
    <dgm:cxn modelId="{46AB0EA6-3A65-415D-988E-23D5A241BC6A}" type="presParOf" srcId="{E193A78A-FD89-4F4F-AE91-87278EB7B521}" destId="{D4E08CBE-F5A8-4E68-8C12-704528908635}" srcOrd="0" destOrd="0" presId="urn:microsoft.com/office/officeart/2005/8/layout/hierarchy4"/>
    <dgm:cxn modelId="{DB661F78-4E89-4E80-805E-F715378E5F4C}" type="presParOf" srcId="{E193A78A-FD89-4F4F-AE91-87278EB7B521}" destId="{194113B4-0235-446C-B11E-DDB600FD479A}" srcOrd="1" destOrd="0" presId="urn:microsoft.com/office/officeart/2005/8/layout/hierarchy4"/>
    <dgm:cxn modelId="{4CA8A2B8-2B23-4887-8397-589805DF6406}" type="presParOf" srcId="{E193A78A-FD89-4F4F-AE91-87278EB7B521}" destId="{866829DF-380B-46B6-A6CB-3A7358D1835C}" srcOrd="2" destOrd="0" presId="urn:microsoft.com/office/officeart/2005/8/layout/hierarchy4"/>
    <dgm:cxn modelId="{E1E9BDCB-3FCA-4232-858A-1FEC4C200B1F}" type="presParOf" srcId="{866829DF-380B-46B6-A6CB-3A7358D1835C}" destId="{07928E61-F0EC-45F7-B7AC-BA7DBA487D86}" srcOrd="0" destOrd="0" presId="urn:microsoft.com/office/officeart/2005/8/layout/hierarchy4"/>
    <dgm:cxn modelId="{A5B52131-5F81-418B-B8CB-97B555B9E2CA}" type="presParOf" srcId="{07928E61-F0EC-45F7-B7AC-BA7DBA487D86}" destId="{8159181D-A9F2-463E-B26C-87080C945143}" srcOrd="0" destOrd="0" presId="urn:microsoft.com/office/officeart/2005/8/layout/hierarchy4"/>
    <dgm:cxn modelId="{91FF58E0-C8F1-44D6-92DD-0C5B67E8CCFA}" type="presParOf" srcId="{07928E61-F0EC-45F7-B7AC-BA7DBA487D86}" destId="{3A1871AF-980C-4F77-8AA3-5C0D2D980EB7}" srcOrd="1" destOrd="0" presId="urn:microsoft.com/office/officeart/2005/8/layout/hierarchy4"/>
    <dgm:cxn modelId="{520585B5-DFE3-4BBD-836C-A4E6D537BD29}" type="presParOf" srcId="{07928E61-F0EC-45F7-B7AC-BA7DBA487D86}" destId="{BF28E9B4-ABA4-4368-A303-72AE24652705}" srcOrd="2" destOrd="0" presId="urn:microsoft.com/office/officeart/2005/8/layout/hierarchy4"/>
    <dgm:cxn modelId="{E8C0DD8D-3D44-4484-8157-2F4B35ED3A42}" type="presParOf" srcId="{BF28E9B4-ABA4-4368-A303-72AE24652705}" destId="{152B6E11-0400-43AB-8BA8-ED49F0C0673B}" srcOrd="0" destOrd="0" presId="urn:microsoft.com/office/officeart/2005/8/layout/hierarchy4"/>
    <dgm:cxn modelId="{50F818C2-3B2E-4767-9F48-CDCE56AFCDA4}" type="presParOf" srcId="{152B6E11-0400-43AB-8BA8-ED49F0C0673B}" destId="{BAF781AE-1F3F-4F1E-B1E0-C9FA618F316B}" srcOrd="0" destOrd="0" presId="urn:microsoft.com/office/officeart/2005/8/layout/hierarchy4"/>
    <dgm:cxn modelId="{FA0CE988-78B6-40BB-83AE-461FBCBC6460}" type="presParOf" srcId="{152B6E11-0400-43AB-8BA8-ED49F0C0673B}" destId="{D4802E3E-4E2A-4A6E-823D-E59D2DDF2ABA}" srcOrd="1" destOrd="0" presId="urn:microsoft.com/office/officeart/2005/8/layout/hierarchy4"/>
    <dgm:cxn modelId="{353BFE1C-39C1-4C19-8AEC-FD9F44BBAD7C}" type="presParOf" srcId="{152B6E11-0400-43AB-8BA8-ED49F0C0673B}" destId="{0B5532E7-AA1D-40C8-A14A-1EECCA1729B7}" srcOrd="2" destOrd="0" presId="urn:microsoft.com/office/officeart/2005/8/layout/hierarchy4"/>
    <dgm:cxn modelId="{A465D7C7-A175-4D8C-9216-AA221A087DB0}" type="presParOf" srcId="{0B5532E7-AA1D-40C8-A14A-1EECCA1729B7}" destId="{1D7F8C50-8FCC-4428-B572-C7EE32EAC066}" srcOrd="0" destOrd="0" presId="urn:microsoft.com/office/officeart/2005/8/layout/hierarchy4"/>
    <dgm:cxn modelId="{ABBE9403-6537-4389-A76B-2783E7309B4F}" type="presParOf" srcId="{1D7F8C50-8FCC-4428-B572-C7EE32EAC066}" destId="{855C0B23-A03E-4299-8B81-231B127070BF}" srcOrd="0" destOrd="0" presId="urn:microsoft.com/office/officeart/2005/8/layout/hierarchy4"/>
    <dgm:cxn modelId="{DF2E0FA0-3714-4509-9383-FE69BCE9153E}" type="presParOf" srcId="{1D7F8C50-8FCC-4428-B572-C7EE32EAC066}" destId="{74418989-6EFD-41D0-BA2E-C5E8F01EE5A3}" srcOrd="1" destOrd="0" presId="urn:microsoft.com/office/officeart/2005/8/layout/hierarchy4"/>
    <dgm:cxn modelId="{C29FB9AD-62BC-4F83-848D-6CEACE0F484B}" type="presParOf" srcId="{DE777405-8AF1-471F-B59A-E022E530E92B}" destId="{25C72BB3-4D1F-4CCD-A712-545EDA846998}" srcOrd="3" destOrd="0" presId="urn:microsoft.com/office/officeart/2005/8/layout/hierarchy4"/>
    <dgm:cxn modelId="{28F579D7-F8FC-4498-9AEF-7B950F68DCDF}" type="presParOf" srcId="{DE777405-8AF1-471F-B59A-E022E530E92B}" destId="{90454908-6C55-421B-8E41-CCB5EE0997FB}" srcOrd="4" destOrd="0" presId="urn:microsoft.com/office/officeart/2005/8/layout/hierarchy4"/>
    <dgm:cxn modelId="{3596DD20-79B2-4DD0-AEF5-37136AF69CDD}" type="presParOf" srcId="{90454908-6C55-421B-8E41-CCB5EE0997FB}" destId="{632045A1-3EE4-4869-8B85-6E356D8D0EF5}" srcOrd="0" destOrd="0" presId="urn:microsoft.com/office/officeart/2005/8/layout/hierarchy4"/>
    <dgm:cxn modelId="{DA453EE8-B961-4318-80D6-718F7D5D053E}" type="presParOf" srcId="{90454908-6C55-421B-8E41-CCB5EE0997FB}" destId="{80D075EC-396F-4AF4-93BE-F2AB9B9828AC}" srcOrd="1" destOrd="0" presId="urn:microsoft.com/office/officeart/2005/8/layout/hierarchy4"/>
    <dgm:cxn modelId="{BFA635D4-CCEE-4C2B-987D-43AE9FE825C9}" type="presParOf" srcId="{90454908-6C55-421B-8E41-CCB5EE0997FB}" destId="{00F94FCB-CE73-48B1-834C-7B9169DE36A3}" srcOrd="2" destOrd="0" presId="urn:microsoft.com/office/officeart/2005/8/layout/hierarchy4"/>
    <dgm:cxn modelId="{C31BE8D8-70DD-4EE2-A9E2-0E84B0A623DA}" type="presParOf" srcId="{00F94FCB-CE73-48B1-834C-7B9169DE36A3}" destId="{649FA70E-4C59-4F8C-8430-EA07FF69B0A6}" srcOrd="0" destOrd="0" presId="urn:microsoft.com/office/officeart/2005/8/layout/hierarchy4"/>
    <dgm:cxn modelId="{05B20EC7-81E3-4B89-ACC9-2072A859F7D2}" type="presParOf" srcId="{649FA70E-4C59-4F8C-8430-EA07FF69B0A6}" destId="{2C6DE243-8C30-413A-83A1-49ECBEB0DE89}" srcOrd="0" destOrd="0" presId="urn:microsoft.com/office/officeart/2005/8/layout/hierarchy4"/>
    <dgm:cxn modelId="{539E4EB2-5B4D-4D8D-A70D-B286E11A10B9}" type="presParOf" srcId="{649FA70E-4C59-4F8C-8430-EA07FF69B0A6}" destId="{85AE16D4-0FF1-4AD3-A4DB-4EE9D270EF49}" srcOrd="1" destOrd="0" presId="urn:microsoft.com/office/officeart/2005/8/layout/hierarchy4"/>
    <dgm:cxn modelId="{6CB221D2-B68A-4B2D-8A40-F7F6CA12DBF3}" type="presParOf" srcId="{649FA70E-4C59-4F8C-8430-EA07FF69B0A6}" destId="{F988FBF8-4558-4C20-8A91-7070117E2112}" srcOrd="2" destOrd="0" presId="urn:microsoft.com/office/officeart/2005/8/layout/hierarchy4"/>
    <dgm:cxn modelId="{B96362E2-B6C4-4E25-90DB-58F4896067FA}" type="presParOf" srcId="{F988FBF8-4558-4C20-8A91-7070117E2112}" destId="{A02AC97D-2871-47BF-BF98-AF40ADE2AA10}" srcOrd="0" destOrd="0" presId="urn:microsoft.com/office/officeart/2005/8/layout/hierarchy4"/>
    <dgm:cxn modelId="{7066C4B5-D604-4D4D-834A-2B41B3ADF7A8}" type="presParOf" srcId="{A02AC97D-2871-47BF-BF98-AF40ADE2AA10}" destId="{A01B3805-473B-4550-8555-A9B21E42A637}" srcOrd="0" destOrd="0" presId="urn:microsoft.com/office/officeart/2005/8/layout/hierarchy4"/>
    <dgm:cxn modelId="{E3A45FA5-9FE1-4DD6-92DE-BCEF794755A5}" type="presParOf" srcId="{A02AC97D-2871-47BF-BF98-AF40ADE2AA10}" destId="{FFC19175-8AA8-4811-A4C7-5E70C8412DFE}" srcOrd="1" destOrd="0" presId="urn:microsoft.com/office/officeart/2005/8/layout/hierarchy4"/>
    <dgm:cxn modelId="{8C957B5E-29B0-4818-B861-7EA78260C022}" type="presParOf" srcId="{A02AC97D-2871-47BF-BF98-AF40ADE2AA10}" destId="{AEA06F4E-35D4-43E2-973E-3C8796BE281C}" srcOrd="2" destOrd="0" presId="urn:microsoft.com/office/officeart/2005/8/layout/hierarchy4"/>
    <dgm:cxn modelId="{3EE2E25F-2222-41EB-9723-1C309F0AAF28}" type="presParOf" srcId="{AEA06F4E-35D4-43E2-973E-3C8796BE281C}" destId="{456BC2B9-62D4-489A-B74C-E408BE2DD565}" srcOrd="0" destOrd="0" presId="urn:microsoft.com/office/officeart/2005/8/layout/hierarchy4"/>
    <dgm:cxn modelId="{F29871F7-9187-4228-B0D9-CE517A4C5A7F}" type="presParOf" srcId="{456BC2B9-62D4-489A-B74C-E408BE2DD565}" destId="{78627C2A-87D0-496D-A5A7-FABFD908E571}" srcOrd="0" destOrd="0" presId="urn:microsoft.com/office/officeart/2005/8/layout/hierarchy4"/>
    <dgm:cxn modelId="{AA176F5B-4848-4D80-B965-5A17638936F0}" type="presParOf" srcId="{456BC2B9-62D4-489A-B74C-E408BE2DD565}" destId="{8CA898D9-ADC4-4E6B-9B04-E5BFE2668367}" srcOrd="1" destOrd="0" presId="urn:microsoft.com/office/officeart/2005/8/layout/hierarchy4"/>
    <dgm:cxn modelId="{576D2745-D7D1-48AB-A3EE-C19957DAF985}" type="presParOf" srcId="{456BC2B9-62D4-489A-B74C-E408BE2DD565}" destId="{0DEB9675-6962-428C-BC4C-C955A79EB9C2}" srcOrd="2" destOrd="0" presId="urn:microsoft.com/office/officeart/2005/8/layout/hierarchy4"/>
    <dgm:cxn modelId="{29FD6060-388B-4519-BAF7-2E9AA0AE7AFF}" type="presParOf" srcId="{0DEB9675-6962-428C-BC4C-C955A79EB9C2}" destId="{E31FE7E9-83DC-4E8B-B19B-1197BF849395}" srcOrd="0" destOrd="0" presId="urn:microsoft.com/office/officeart/2005/8/layout/hierarchy4"/>
    <dgm:cxn modelId="{18A1B1CC-C805-42CA-A134-C80B7A2EBCDF}" type="presParOf" srcId="{E31FE7E9-83DC-4E8B-B19B-1197BF849395}" destId="{59BBF88A-5585-4F7D-AE3D-6358DF29E7D3}" srcOrd="0" destOrd="0" presId="urn:microsoft.com/office/officeart/2005/8/layout/hierarchy4"/>
    <dgm:cxn modelId="{4473134D-3E90-4147-B737-AC367EF9B25D}" type="presParOf" srcId="{E31FE7E9-83DC-4E8B-B19B-1197BF849395}" destId="{4DD08980-2E79-4169-9790-B4C7BD297D1A}" srcOrd="1" destOrd="0" presId="urn:microsoft.com/office/officeart/2005/8/layout/hierarchy4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8BE964-71E0-4C5E-86CA-ED625FD0DDF4}">
      <dsp:nvSpPr>
        <dsp:cNvPr id="0" name=""/>
        <dsp:cNvSpPr/>
      </dsp:nvSpPr>
      <dsp:spPr>
        <a:xfrm>
          <a:off x="2242591" y="1511697"/>
          <a:ext cx="3744417" cy="266554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tx2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МАДОУ ДС № 95 «БАЛКЫШ</a:t>
          </a:r>
          <a:r>
            <a:rPr lang="ru-RU" sz="1400" kern="1200" dirty="0">
              <a:solidFill>
                <a:schemeClr val="tx1"/>
              </a:solidFill>
            </a:rPr>
            <a:t>»</a:t>
          </a:r>
        </a:p>
      </dsp:txBody>
      <dsp:txXfrm>
        <a:off x="2790948" y="1902057"/>
        <a:ext cx="2647703" cy="1884823"/>
      </dsp:txXfrm>
    </dsp:sp>
    <dsp:sp modelId="{CEC95601-8843-483F-A6D9-B197CF25858C}">
      <dsp:nvSpPr>
        <dsp:cNvPr id="0" name=""/>
        <dsp:cNvSpPr/>
      </dsp:nvSpPr>
      <dsp:spPr>
        <a:xfrm rot="13068855">
          <a:off x="2209218" y="1625730"/>
          <a:ext cx="715120" cy="34707"/>
        </a:xfrm>
        <a:custGeom>
          <a:avLst/>
          <a:gdLst/>
          <a:ahLst/>
          <a:cxnLst/>
          <a:rect l="0" t="0" r="0" b="0"/>
          <a:pathLst>
            <a:path>
              <a:moveTo>
                <a:pt x="0" y="17353"/>
              </a:moveTo>
              <a:lnTo>
                <a:pt x="715120" y="1735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548900" y="1625205"/>
        <a:ext cx="35756" cy="35756"/>
      </dsp:txXfrm>
    </dsp:sp>
    <dsp:sp modelId="{7D20F977-27D8-40CE-BFA3-7FB05897BC77}">
      <dsp:nvSpPr>
        <dsp:cNvPr id="0" name=""/>
        <dsp:cNvSpPr/>
      </dsp:nvSpPr>
      <dsp:spPr>
        <a:xfrm>
          <a:off x="864106" y="144016"/>
          <a:ext cx="1586812" cy="1586812"/>
        </a:xfrm>
        <a:prstGeom prst="ellipse">
          <a:avLst/>
        </a:prstGeom>
        <a:solidFill>
          <a:srgbClr val="00FFCC"/>
        </a:solidFill>
        <a:ln w="15875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МБДОУ ДС № 25 </a:t>
          </a:r>
          <a:r>
            <a:rPr lang="ru-RU" sz="8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«СКАЗКА</a:t>
          </a:r>
          <a:r>
            <a:rPr lang="ru-RU" sz="800" u="sng" kern="1200" dirty="0">
              <a:solidFill>
                <a:schemeClr val="tx1"/>
              </a:solidFill>
            </a:rPr>
            <a:t>»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КОМСОМОЛЬСКИЙ Р-Н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ГЭС</a:t>
          </a:r>
          <a:endParaRPr lang="ru-RU" sz="1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96489" y="376399"/>
        <a:ext cx="1122046" cy="1122046"/>
      </dsp:txXfrm>
    </dsp:sp>
    <dsp:sp modelId="{DB9A5DE8-742C-4B79-964D-9FC716F5A349}">
      <dsp:nvSpPr>
        <dsp:cNvPr id="0" name=""/>
        <dsp:cNvSpPr/>
      </dsp:nvSpPr>
      <dsp:spPr>
        <a:xfrm rot="19563938">
          <a:off x="5402712" y="1673312"/>
          <a:ext cx="853809" cy="34707"/>
        </a:xfrm>
        <a:custGeom>
          <a:avLst/>
          <a:gdLst/>
          <a:ahLst/>
          <a:cxnLst/>
          <a:rect l="0" t="0" r="0" b="0"/>
          <a:pathLst>
            <a:path>
              <a:moveTo>
                <a:pt x="0" y="17353"/>
              </a:moveTo>
              <a:lnTo>
                <a:pt x="853809" y="1735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808271" y="1669321"/>
        <a:ext cx="42690" cy="42690"/>
      </dsp:txXfrm>
    </dsp:sp>
    <dsp:sp modelId="{A5D98768-F655-4207-A957-810930E7B938}">
      <dsp:nvSpPr>
        <dsp:cNvPr id="0" name=""/>
        <dsp:cNvSpPr/>
      </dsp:nvSpPr>
      <dsp:spPr>
        <a:xfrm>
          <a:off x="6048675" y="216030"/>
          <a:ext cx="1586812" cy="1586812"/>
        </a:xfrm>
        <a:prstGeom prst="ellipse">
          <a:avLst/>
        </a:prstGeom>
        <a:solidFill>
          <a:srgbClr val="00FFCC"/>
        </a:solidFill>
        <a:ln w="15875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МБДОУ ДС № 57 «</a:t>
          </a:r>
          <a:r>
            <a:rPr lang="ru-RU" sz="8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ВЕСНЯНКА</a:t>
          </a:r>
          <a:r>
            <a:rPr lang="ru-RU" sz="800" u="sng" kern="1200" dirty="0">
              <a:solidFill>
                <a:schemeClr val="tx1"/>
              </a:solidFill>
            </a:rPr>
            <a:t>»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МБДОУ ДС №6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«НЕЗАБУДКА»</a:t>
          </a:r>
          <a:endParaRPr lang="ru-RU" sz="800" u="sng" kern="1200" dirty="0">
            <a:solidFill>
              <a:schemeClr val="tx1"/>
            </a:solidFill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КОМСОМОЛЬСКИЙ Р-Н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ЗЯБ</a:t>
          </a:r>
          <a:endParaRPr lang="ru-RU" sz="1100" kern="1200" dirty="0"/>
        </a:p>
      </dsp:txBody>
      <dsp:txXfrm>
        <a:off x="6281058" y="448413"/>
        <a:ext cx="1122046" cy="1122046"/>
      </dsp:txXfrm>
    </dsp:sp>
    <dsp:sp modelId="{44B7B736-E067-4B5E-BEC6-141184948B1E}">
      <dsp:nvSpPr>
        <dsp:cNvPr id="0" name=""/>
        <dsp:cNvSpPr/>
      </dsp:nvSpPr>
      <dsp:spPr>
        <a:xfrm rot="116105">
          <a:off x="5984741" y="2899900"/>
          <a:ext cx="568611" cy="34707"/>
        </a:xfrm>
        <a:custGeom>
          <a:avLst/>
          <a:gdLst/>
          <a:ahLst/>
          <a:cxnLst/>
          <a:rect l="0" t="0" r="0" b="0"/>
          <a:pathLst>
            <a:path>
              <a:moveTo>
                <a:pt x="0" y="17353"/>
              </a:moveTo>
              <a:lnTo>
                <a:pt x="568611" y="1735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254831" y="2903038"/>
        <a:ext cx="28430" cy="28430"/>
      </dsp:txXfrm>
    </dsp:sp>
    <dsp:sp modelId="{9B0471AF-6C37-4919-BA62-4879CC8E7F32}">
      <dsp:nvSpPr>
        <dsp:cNvPr id="0" name=""/>
        <dsp:cNvSpPr/>
      </dsp:nvSpPr>
      <dsp:spPr>
        <a:xfrm>
          <a:off x="6552738" y="2160239"/>
          <a:ext cx="1586812" cy="1586812"/>
        </a:xfrm>
        <a:prstGeom prst="ellipse">
          <a:avLst/>
        </a:prstGeom>
        <a:solidFill>
          <a:srgbClr val="FFC000"/>
        </a:solidFill>
        <a:ln w="15875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МБДОУ ДС № 10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«</a:t>
          </a:r>
          <a:r>
            <a:rPr lang="ru-RU" sz="8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МАЛЕНЬКИЙ ПРИНЦ</a:t>
          </a:r>
          <a:r>
            <a:rPr lang="ru-RU" sz="800" u="sng" kern="1200" dirty="0">
              <a:solidFill>
                <a:schemeClr val="tx1"/>
              </a:solidFill>
            </a:rPr>
            <a:t>»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МБДОУ ДС №33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«КОЛОБОК» </a:t>
          </a:r>
          <a:endParaRPr lang="ru-RU" sz="800" u="sng" kern="1200" dirty="0">
            <a:solidFill>
              <a:schemeClr val="tx1"/>
            </a:solidFill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АВТОЗАВОДСКИЙ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Р-Н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НОВЫЙ ГОРОД</a:t>
          </a:r>
          <a:endParaRPr lang="ru-RU" sz="800" kern="1200" dirty="0"/>
        </a:p>
      </dsp:txBody>
      <dsp:txXfrm>
        <a:off x="6785121" y="2392622"/>
        <a:ext cx="1122046" cy="1122046"/>
      </dsp:txXfrm>
    </dsp:sp>
    <dsp:sp modelId="{C6EBDDF7-19BD-4433-BD8C-23C168729DC7}">
      <dsp:nvSpPr>
        <dsp:cNvPr id="0" name=""/>
        <dsp:cNvSpPr/>
      </dsp:nvSpPr>
      <dsp:spPr>
        <a:xfrm rot="2017404">
          <a:off x="5398300" y="4017033"/>
          <a:ext cx="1011766" cy="34707"/>
        </a:xfrm>
        <a:custGeom>
          <a:avLst/>
          <a:gdLst/>
          <a:ahLst/>
          <a:cxnLst/>
          <a:rect l="0" t="0" r="0" b="0"/>
          <a:pathLst>
            <a:path>
              <a:moveTo>
                <a:pt x="0" y="17353"/>
              </a:moveTo>
              <a:lnTo>
                <a:pt x="1011766" y="1735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878889" y="4009092"/>
        <a:ext cx="50588" cy="50588"/>
      </dsp:txXfrm>
    </dsp:sp>
    <dsp:sp modelId="{08A03E03-204E-4104-8B6D-E7DAF883F030}">
      <dsp:nvSpPr>
        <dsp:cNvPr id="0" name=""/>
        <dsp:cNvSpPr/>
      </dsp:nvSpPr>
      <dsp:spPr>
        <a:xfrm>
          <a:off x="6192689" y="3960438"/>
          <a:ext cx="1586812" cy="1586812"/>
        </a:xfrm>
        <a:prstGeom prst="ellipse">
          <a:avLst/>
        </a:prstGeom>
        <a:solidFill>
          <a:srgbClr val="FFC000"/>
        </a:solidFill>
        <a:ln w="15875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МБДОУ ДС №69 </a:t>
          </a:r>
          <a:r>
            <a:rPr lang="ru-RU" sz="8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«РАДУГА»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МАДОУ ДС №94 </a:t>
          </a:r>
          <a:r>
            <a:rPr lang="ru-RU" sz="8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«ЛИЛИЯ»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ЦЕНТРАЛЬНЫЙ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Р-Н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НОВЫЙ ГОРОД</a:t>
          </a:r>
          <a:endParaRPr lang="ru-RU" sz="800" kern="1200" dirty="0"/>
        </a:p>
      </dsp:txBody>
      <dsp:txXfrm>
        <a:off x="6425072" y="4192821"/>
        <a:ext cx="1122046" cy="1122046"/>
      </dsp:txXfrm>
    </dsp:sp>
    <dsp:sp modelId="{7B23E1DF-82BB-4D90-A408-9DE5FB90F2B6}">
      <dsp:nvSpPr>
        <dsp:cNvPr id="0" name=""/>
        <dsp:cNvSpPr/>
      </dsp:nvSpPr>
      <dsp:spPr>
        <a:xfrm rot="8772400">
          <a:off x="1955453" y="3981611"/>
          <a:ext cx="868696" cy="34707"/>
        </a:xfrm>
        <a:custGeom>
          <a:avLst/>
          <a:gdLst/>
          <a:ahLst/>
          <a:cxnLst/>
          <a:rect l="0" t="0" r="0" b="0"/>
          <a:pathLst>
            <a:path>
              <a:moveTo>
                <a:pt x="0" y="17353"/>
              </a:moveTo>
              <a:lnTo>
                <a:pt x="868696" y="1735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368084" y="3977247"/>
        <a:ext cx="43434" cy="43434"/>
      </dsp:txXfrm>
    </dsp:sp>
    <dsp:sp modelId="{E5DBEEE0-B6B6-467B-8453-589B77325555}">
      <dsp:nvSpPr>
        <dsp:cNvPr id="0" name=""/>
        <dsp:cNvSpPr/>
      </dsp:nvSpPr>
      <dsp:spPr>
        <a:xfrm>
          <a:off x="576071" y="3888434"/>
          <a:ext cx="1586812" cy="1586812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*МАДОУ ЦРР - ДС № 111 </a:t>
          </a:r>
          <a:r>
            <a:rPr lang="ru-RU" sz="8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«БАТЫР</a:t>
          </a:r>
          <a:r>
            <a:rPr lang="ru-RU" sz="800" u="sng" kern="1200" dirty="0">
              <a:solidFill>
                <a:schemeClr val="tx1"/>
              </a:solidFill>
            </a:rPr>
            <a:t>»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u="sng" kern="1200" dirty="0">
            <a:solidFill>
              <a:schemeClr val="tx1"/>
            </a:solidFill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ЦЕНТРАЛЬНЫЙ Р-Н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НОВЫЙ ГОРОД</a:t>
          </a:r>
          <a:endParaRPr lang="ru-RU" sz="800" kern="1200" dirty="0"/>
        </a:p>
      </dsp:txBody>
      <dsp:txXfrm>
        <a:off x="808454" y="4120817"/>
        <a:ext cx="1122046" cy="1122046"/>
      </dsp:txXfrm>
    </dsp:sp>
    <dsp:sp modelId="{84175684-045C-48A8-B444-FC54FBEBC902}">
      <dsp:nvSpPr>
        <dsp:cNvPr id="0" name=""/>
        <dsp:cNvSpPr/>
      </dsp:nvSpPr>
      <dsp:spPr>
        <a:xfrm rot="10918227">
          <a:off x="1802227" y="2755168"/>
          <a:ext cx="442677" cy="34707"/>
        </a:xfrm>
        <a:custGeom>
          <a:avLst/>
          <a:gdLst/>
          <a:ahLst/>
          <a:cxnLst/>
          <a:rect l="0" t="0" r="0" b="0"/>
          <a:pathLst>
            <a:path>
              <a:moveTo>
                <a:pt x="0" y="17353"/>
              </a:moveTo>
              <a:lnTo>
                <a:pt x="442677" y="1735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012499" y="2761454"/>
        <a:ext cx="22133" cy="22133"/>
      </dsp:txXfrm>
    </dsp:sp>
    <dsp:sp modelId="{67B9DA66-E428-44EE-BB5A-F2B354B3615A}">
      <dsp:nvSpPr>
        <dsp:cNvPr id="0" name=""/>
        <dsp:cNvSpPr/>
      </dsp:nvSpPr>
      <dsp:spPr>
        <a:xfrm>
          <a:off x="216015" y="1944224"/>
          <a:ext cx="1586812" cy="1586812"/>
        </a:xfrm>
        <a:prstGeom prst="ellipse">
          <a:avLst/>
        </a:prstGeom>
        <a:solidFill>
          <a:schemeClr val="accent4">
            <a:lumMod val="40000"/>
            <a:lumOff val="60000"/>
          </a:schemeClr>
        </a:solidFill>
        <a:ln w="15875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МБДОУ ДС № 44 </a:t>
          </a:r>
          <a:r>
            <a:rPr lang="ru-RU" sz="8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«ЗОЛУШКА</a:t>
          </a:r>
          <a:r>
            <a:rPr lang="ru-RU" sz="800" u="sng" kern="1200" dirty="0">
              <a:solidFill>
                <a:schemeClr val="tx1"/>
              </a:solidFill>
            </a:rPr>
            <a:t>»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МБДОУ ДС № 78 «</a:t>
          </a:r>
          <a:r>
            <a:rPr lang="ru-RU" sz="8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ЁЛОЧКА</a:t>
          </a:r>
          <a:r>
            <a:rPr lang="ru-RU" sz="800" u="sng" kern="1200" dirty="0">
              <a:solidFill>
                <a:schemeClr val="tx1"/>
              </a:solidFill>
            </a:rPr>
            <a:t>»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ЦЕНТРАЛЬНЫЙ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Р-Н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НОВЫЙ ГОРОД</a:t>
          </a:r>
          <a:endParaRPr lang="ru-RU" sz="800" kern="1200" dirty="0"/>
        </a:p>
      </dsp:txBody>
      <dsp:txXfrm>
        <a:off x="448398" y="2176607"/>
        <a:ext cx="1122046" cy="11220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8BE964-71E0-4C5E-86CA-ED625FD0DDF4}">
      <dsp:nvSpPr>
        <dsp:cNvPr id="0" name=""/>
        <dsp:cNvSpPr/>
      </dsp:nvSpPr>
      <dsp:spPr>
        <a:xfrm>
          <a:off x="2662058" y="1833595"/>
          <a:ext cx="3224952" cy="229575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tx2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МАДОУ ДС № 95 «БАЛКЫШ</a:t>
          </a:r>
          <a:r>
            <a:rPr lang="ru-RU" sz="1400" kern="1200" dirty="0">
              <a:solidFill>
                <a:schemeClr val="tx1"/>
              </a:solidFill>
            </a:rPr>
            <a:t>»</a:t>
          </a:r>
        </a:p>
      </dsp:txBody>
      <dsp:txXfrm>
        <a:off x="3134341" y="2169800"/>
        <a:ext cx="2280386" cy="1623341"/>
      </dsp:txXfrm>
    </dsp:sp>
    <dsp:sp modelId="{CEC95601-8843-483F-A6D9-B197CF25858C}">
      <dsp:nvSpPr>
        <dsp:cNvPr id="0" name=""/>
        <dsp:cNvSpPr/>
      </dsp:nvSpPr>
      <dsp:spPr>
        <a:xfrm rot="13046290">
          <a:off x="2502063" y="1897807"/>
          <a:ext cx="751922" cy="28951"/>
        </a:xfrm>
        <a:custGeom>
          <a:avLst/>
          <a:gdLst/>
          <a:ahLst/>
          <a:cxnLst/>
          <a:rect l="0" t="0" r="0" b="0"/>
          <a:pathLst>
            <a:path>
              <a:moveTo>
                <a:pt x="0" y="14475"/>
              </a:moveTo>
              <a:lnTo>
                <a:pt x="751922" y="1447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859226" y="1893485"/>
        <a:ext cx="37596" cy="37596"/>
      </dsp:txXfrm>
    </dsp:sp>
    <dsp:sp modelId="{7D20F977-27D8-40CE-BFA3-7FB05897BC77}">
      <dsp:nvSpPr>
        <dsp:cNvPr id="0" name=""/>
        <dsp:cNvSpPr/>
      </dsp:nvSpPr>
      <dsp:spPr>
        <a:xfrm>
          <a:off x="1209519" y="550124"/>
          <a:ext cx="1563733" cy="1366673"/>
        </a:xfrm>
        <a:prstGeom prst="ellipse">
          <a:avLst/>
        </a:prstGeom>
        <a:solidFill>
          <a:srgbClr val="00B0F0"/>
        </a:solidFill>
        <a:ln w="15875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МБДОУ ДС  «КОЯШКАЙ</a:t>
          </a:r>
          <a:r>
            <a:rPr lang="ru-RU" sz="800" kern="1200" dirty="0">
              <a:solidFill>
                <a:schemeClr val="tx1"/>
              </a:solidFill>
            </a:rPr>
            <a:t>», </a:t>
          </a: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«ПЕТУШОК</a:t>
          </a:r>
          <a:r>
            <a:rPr lang="ru-RU" sz="800" kern="1200" dirty="0">
              <a:solidFill>
                <a:schemeClr val="tx1"/>
              </a:solidFill>
            </a:rPr>
            <a:t>», </a:t>
          </a: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«ТОПОЛЕК</a:t>
          </a:r>
          <a:r>
            <a:rPr lang="ru-RU" sz="800" kern="1200" dirty="0">
              <a:solidFill>
                <a:schemeClr val="tx1"/>
              </a:solidFill>
            </a:rPr>
            <a:t>»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ТУКАЕВСКИЙ Р-Н</a:t>
          </a:r>
        </a:p>
      </dsp:txBody>
      <dsp:txXfrm>
        <a:off x="1438522" y="750269"/>
        <a:ext cx="1105727" cy="966383"/>
      </dsp:txXfrm>
    </dsp:sp>
    <dsp:sp modelId="{DB9A5DE8-742C-4B79-964D-9FC716F5A349}">
      <dsp:nvSpPr>
        <dsp:cNvPr id="0" name=""/>
        <dsp:cNvSpPr/>
      </dsp:nvSpPr>
      <dsp:spPr>
        <a:xfrm rot="19300139">
          <a:off x="5217628" y="1723085"/>
          <a:ext cx="1260433" cy="28951"/>
        </a:xfrm>
        <a:custGeom>
          <a:avLst/>
          <a:gdLst/>
          <a:ahLst/>
          <a:cxnLst/>
          <a:rect l="0" t="0" r="0" b="0"/>
          <a:pathLst>
            <a:path>
              <a:moveTo>
                <a:pt x="0" y="14475"/>
              </a:moveTo>
              <a:lnTo>
                <a:pt x="1260433" y="1447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816334" y="1706050"/>
        <a:ext cx="63021" cy="63021"/>
      </dsp:txXfrm>
    </dsp:sp>
    <dsp:sp modelId="{A5D98768-F655-4207-A957-810930E7B938}">
      <dsp:nvSpPr>
        <dsp:cNvPr id="0" name=""/>
        <dsp:cNvSpPr/>
      </dsp:nvSpPr>
      <dsp:spPr>
        <a:xfrm>
          <a:off x="6194913" y="239553"/>
          <a:ext cx="1366673" cy="1366673"/>
        </a:xfrm>
        <a:prstGeom prst="ellipse">
          <a:avLst/>
        </a:prstGeom>
        <a:solidFill>
          <a:srgbClr val="00FFCC"/>
        </a:solidFill>
        <a:ln w="15875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МБДОУ ДС  </a:t>
          </a:r>
          <a:r>
            <a:rPr lang="ru-RU" sz="10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«ТЕРЕМОК»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Г. МАМАДЫШ </a:t>
          </a:r>
        </a:p>
      </dsp:txBody>
      <dsp:txXfrm>
        <a:off x="6395058" y="439698"/>
        <a:ext cx="966383" cy="966383"/>
      </dsp:txXfrm>
    </dsp:sp>
    <dsp:sp modelId="{44B7B736-E067-4B5E-BEC6-141184948B1E}">
      <dsp:nvSpPr>
        <dsp:cNvPr id="0" name=""/>
        <dsp:cNvSpPr/>
      </dsp:nvSpPr>
      <dsp:spPr>
        <a:xfrm rot="20772966">
          <a:off x="5779570" y="2432063"/>
          <a:ext cx="1350914" cy="28951"/>
        </a:xfrm>
        <a:custGeom>
          <a:avLst/>
          <a:gdLst/>
          <a:ahLst/>
          <a:cxnLst/>
          <a:rect l="0" t="0" r="0" b="0"/>
          <a:pathLst>
            <a:path>
              <a:moveTo>
                <a:pt x="0" y="14475"/>
              </a:moveTo>
              <a:lnTo>
                <a:pt x="1350914" y="1447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421255" y="2412766"/>
        <a:ext cx="67545" cy="67545"/>
      </dsp:txXfrm>
    </dsp:sp>
    <dsp:sp modelId="{9B0471AF-6C37-4919-BA62-4879CC8E7F32}">
      <dsp:nvSpPr>
        <dsp:cNvPr id="0" name=""/>
        <dsp:cNvSpPr/>
      </dsp:nvSpPr>
      <dsp:spPr>
        <a:xfrm>
          <a:off x="7085642" y="1526513"/>
          <a:ext cx="1366673" cy="1195360"/>
        </a:xfrm>
        <a:prstGeom prst="ellipse">
          <a:avLst/>
        </a:prstGeom>
        <a:solidFill>
          <a:srgbClr val="00B0F0"/>
        </a:solidFill>
        <a:ln w="15875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МАДОУ ДС №110  </a:t>
          </a:r>
          <a:r>
            <a:rPr lang="ru-RU" sz="10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«КУРОЧКА РЯБА»</a:t>
          </a:r>
          <a:endParaRPr lang="ru-RU" sz="1000" kern="1200" dirty="0"/>
        </a:p>
      </dsp:txBody>
      <dsp:txXfrm>
        <a:off x="7285787" y="1701569"/>
        <a:ext cx="966383" cy="845248"/>
      </dsp:txXfrm>
    </dsp:sp>
    <dsp:sp modelId="{F7B79F89-0CF7-486F-9DD0-DBABC59E5804}">
      <dsp:nvSpPr>
        <dsp:cNvPr id="0" name=""/>
        <dsp:cNvSpPr/>
      </dsp:nvSpPr>
      <dsp:spPr>
        <a:xfrm rot="2148526">
          <a:off x="5261426" y="4234900"/>
          <a:ext cx="1541071" cy="28951"/>
        </a:xfrm>
        <a:custGeom>
          <a:avLst/>
          <a:gdLst/>
          <a:ahLst/>
          <a:cxnLst/>
          <a:rect l="0" t="0" r="0" b="0"/>
          <a:pathLst>
            <a:path>
              <a:moveTo>
                <a:pt x="0" y="14475"/>
              </a:moveTo>
              <a:lnTo>
                <a:pt x="1541071" y="1447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993435" y="4210849"/>
        <a:ext cx="77053" cy="77053"/>
      </dsp:txXfrm>
    </dsp:sp>
    <dsp:sp modelId="{A19FDB75-CA6D-445D-982F-4938FA62F0D0}">
      <dsp:nvSpPr>
        <dsp:cNvPr id="0" name=""/>
        <dsp:cNvSpPr/>
      </dsp:nvSpPr>
      <dsp:spPr>
        <a:xfrm>
          <a:off x="6515447" y="4426356"/>
          <a:ext cx="1417977" cy="1366673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ПЕРВИЧНАЯ ПРОФСОЮЗНАЯ ОРГАНИЗАЦИЯ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b="1" u="sng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СОЮЗ ОТЦОВ</a:t>
          </a:r>
        </a:p>
      </dsp:txBody>
      <dsp:txXfrm>
        <a:off x="6723105" y="4626501"/>
        <a:ext cx="1002661" cy="966383"/>
      </dsp:txXfrm>
    </dsp:sp>
    <dsp:sp modelId="{D9ACEA33-1402-424F-B99D-19443BA82866}">
      <dsp:nvSpPr>
        <dsp:cNvPr id="0" name=""/>
        <dsp:cNvSpPr/>
      </dsp:nvSpPr>
      <dsp:spPr>
        <a:xfrm rot="682104">
          <a:off x="5817112" y="3371338"/>
          <a:ext cx="936931" cy="28951"/>
        </a:xfrm>
        <a:custGeom>
          <a:avLst/>
          <a:gdLst/>
          <a:ahLst/>
          <a:cxnLst/>
          <a:rect l="0" t="0" r="0" b="0"/>
          <a:pathLst>
            <a:path>
              <a:moveTo>
                <a:pt x="0" y="14475"/>
              </a:moveTo>
              <a:lnTo>
                <a:pt x="936931" y="1447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262154" y="3362390"/>
        <a:ext cx="46846" cy="46846"/>
      </dsp:txXfrm>
    </dsp:sp>
    <dsp:sp modelId="{8751207A-2AC9-4062-B117-47ABB08490B5}">
      <dsp:nvSpPr>
        <dsp:cNvPr id="0" name=""/>
        <dsp:cNvSpPr/>
      </dsp:nvSpPr>
      <dsp:spPr>
        <a:xfrm>
          <a:off x="6717480" y="2947098"/>
          <a:ext cx="1779463" cy="1408889"/>
        </a:xfrm>
        <a:prstGeom prst="ellipse">
          <a:avLst/>
        </a:prstGeom>
        <a:solidFill>
          <a:srgbClr val="0070C0"/>
        </a:solidFill>
        <a:ln w="15875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МАДОУ ДС №117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«УЕНЧЫК»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МАДОУ ДС №100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«ЖАР-ПТИЦА»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Центральный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Р-Н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НОВЫЙ ГОРОД</a:t>
          </a:r>
          <a:endParaRPr lang="ru-RU" sz="700" kern="1200" dirty="0"/>
        </a:p>
      </dsp:txBody>
      <dsp:txXfrm>
        <a:off x="6978076" y="3153425"/>
        <a:ext cx="1258271" cy="996235"/>
      </dsp:txXfrm>
    </dsp:sp>
    <dsp:sp modelId="{4AFB2D09-73A0-411E-9FD3-FAF21C1B6845}">
      <dsp:nvSpPr>
        <dsp:cNvPr id="0" name=""/>
        <dsp:cNvSpPr/>
      </dsp:nvSpPr>
      <dsp:spPr>
        <a:xfrm rot="8143853">
          <a:off x="2136735" y="4376758"/>
          <a:ext cx="1383203" cy="28951"/>
        </a:xfrm>
        <a:custGeom>
          <a:avLst/>
          <a:gdLst/>
          <a:ahLst/>
          <a:cxnLst/>
          <a:rect l="0" t="0" r="0" b="0"/>
          <a:pathLst>
            <a:path>
              <a:moveTo>
                <a:pt x="0" y="14475"/>
              </a:moveTo>
              <a:lnTo>
                <a:pt x="1383203" y="1447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793757" y="4356654"/>
        <a:ext cx="69160" cy="69160"/>
      </dsp:txXfrm>
    </dsp:sp>
    <dsp:sp modelId="{DD602C4F-28CC-4CB6-AE85-BEF1F4D0D23F}">
      <dsp:nvSpPr>
        <dsp:cNvPr id="0" name=""/>
        <dsp:cNvSpPr/>
      </dsp:nvSpPr>
      <dsp:spPr>
        <a:xfrm>
          <a:off x="1190404" y="4695553"/>
          <a:ext cx="1348359" cy="1270308"/>
        </a:xfrm>
        <a:prstGeom prst="ellipse">
          <a:avLst/>
        </a:prstGeom>
        <a:solidFill>
          <a:schemeClr val="accent1"/>
        </a:solidFill>
        <a:ln w="15875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ЦЕНТРАЛЬНАЯ БИБЛИОТЕЧНАЯ СИСТЕМА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b="1" u="sng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ГИБДД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b="1" u="sng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87867" y="4881585"/>
        <a:ext cx="953433" cy="898244"/>
      </dsp:txXfrm>
    </dsp:sp>
    <dsp:sp modelId="{3416F327-6B9F-4198-AACB-8D51BE8CCCF9}">
      <dsp:nvSpPr>
        <dsp:cNvPr id="0" name=""/>
        <dsp:cNvSpPr/>
      </dsp:nvSpPr>
      <dsp:spPr>
        <a:xfrm rot="9741195">
          <a:off x="1867225" y="3580474"/>
          <a:ext cx="957672" cy="28951"/>
        </a:xfrm>
        <a:custGeom>
          <a:avLst/>
          <a:gdLst/>
          <a:ahLst/>
          <a:cxnLst/>
          <a:rect l="0" t="0" r="0" b="0"/>
          <a:pathLst>
            <a:path>
              <a:moveTo>
                <a:pt x="0" y="14475"/>
              </a:moveTo>
              <a:lnTo>
                <a:pt x="957672" y="1447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322119" y="3571008"/>
        <a:ext cx="47883" cy="47883"/>
      </dsp:txXfrm>
    </dsp:sp>
    <dsp:sp modelId="{33FC700A-68C7-4AA5-836D-5A91309B0B73}">
      <dsp:nvSpPr>
        <dsp:cNvPr id="0" name=""/>
        <dsp:cNvSpPr/>
      </dsp:nvSpPr>
      <dsp:spPr>
        <a:xfrm>
          <a:off x="462146" y="3309059"/>
          <a:ext cx="1470922" cy="1302466"/>
        </a:xfrm>
        <a:prstGeom prst="ellipse">
          <a:avLst/>
        </a:prstGeom>
        <a:solidFill>
          <a:srgbClr val="0070C0"/>
        </a:solidFill>
        <a:ln w="15875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СЕМЕЙНАЯ КЛИНИКА «ТАНАР»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u="sng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ЦПМСС №85</a:t>
          </a:r>
        </a:p>
      </dsp:txBody>
      <dsp:txXfrm>
        <a:off x="677558" y="3499801"/>
        <a:ext cx="1040098" cy="920982"/>
      </dsp:txXfrm>
    </dsp:sp>
    <dsp:sp modelId="{84175684-045C-48A8-B444-FC54FBEBC902}">
      <dsp:nvSpPr>
        <dsp:cNvPr id="0" name=""/>
        <dsp:cNvSpPr/>
      </dsp:nvSpPr>
      <dsp:spPr>
        <a:xfrm rot="11314874">
          <a:off x="1804120" y="2661962"/>
          <a:ext cx="898015" cy="28951"/>
        </a:xfrm>
        <a:custGeom>
          <a:avLst/>
          <a:gdLst/>
          <a:ahLst/>
          <a:cxnLst/>
          <a:rect l="0" t="0" r="0" b="0"/>
          <a:pathLst>
            <a:path>
              <a:moveTo>
                <a:pt x="0" y="14475"/>
              </a:moveTo>
              <a:lnTo>
                <a:pt x="898015" y="1447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230677" y="2653988"/>
        <a:ext cx="44900" cy="44900"/>
      </dsp:txXfrm>
    </dsp:sp>
    <dsp:sp modelId="{67B9DA66-E428-44EE-BB5A-F2B354B3615A}">
      <dsp:nvSpPr>
        <dsp:cNvPr id="0" name=""/>
        <dsp:cNvSpPr/>
      </dsp:nvSpPr>
      <dsp:spPr>
        <a:xfrm>
          <a:off x="247119" y="1809125"/>
          <a:ext cx="1573642" cy="1366673"/>
        </a:xfrm>
        <a:prstGeom prst="ellipse">
          <a:avLst/>
        </a:prstGeom>
        <a:solidFill>
          <a:srgbClr val="93D6EB"/>
        </a:solidFill>
        <a:ln w="15875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</a:t>
          </a:r>
          <a:r>
            <a:rPr lang="ru-RU" sz="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МБДОУ ДС №82 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u="sng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«ПОДСОЛНУШЕК»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АВТОЗАВОДСКИЙ 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Р-Н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НОВЫЙ ГОРОД</a:t>
          </a:r>
          <a:endParaRPr lang="ru-RU" sz="700" kern="1200" dirty="0"/>
        </a:p>
      </dsp:txBody>
      <dsp:txXfrm>
        <a:off x="477574" y="2009270"/>
        <a:ext cx="1112732" cy="9663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C3774D-0A4E-403A-914E-8524E261A224}">
      <dsp:nvSpPr>
        <dsp:cNvPr id="0" name=""/>
        <dsp:cNvSpPr/>
      </dsp:nvSpPr>
      <dsp:spPr>
        <a:xfrm rot="5400000">
          <a:off x="-247672" y="247672"/>
          <a:ext cx="1651151" cy="1155805"/>
        </a:xfrm>
        <a:prstGeom prst="chevron">
          <a:avLst/>
        </a:prstGeom>
        <a:solidFill>
          <a:srgbClr val="7030A0"/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2023 </a:t>
          </a:r>
          <a:r>
            <a:rPr lang="ru-RU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год</a:t>
          </a:r>
        </a:p>
      </dsp:txBody>
      <dsp:txXfrm rot="-5400000">
        <a:off x="2" y="577902"/>
        <a:ext cx="1155805" cy="495346"/>
      </dsp:txXfrm>
    </dsp:sp>
    <dsp:sp modelId="{61620873-4280-4782-B81F-FAF2C7CC1D15}">
      <dsp:nvSpPr>
        <dsp:cNvPr id="0" name=""/>
        <dsp:cNvSpPr/>
      </dsp:nvSpPr>
      <dsp:spPr>
        <a:xfrm rot="5400000">
          <a:off x="1769293" y="-639359"/>
          <a:ext cx="1073248" cy="23519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Проведено 15 вебинаров </a:t>
          </a:r>
        </a:p>
      </dsp:txBody>
      <dsp:txXfrm rot="-5400000">
        <a:off x="1129934" y="52392"/>
        <a:ext cx="2299575" cy="9684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39472D-2201-4282-90B9-725A2C7ABB18}">
      <dsp:nvSpPr>
        <dsp:cNvPr id="0" name=""/>
        <dsp:cNvSpPr/>
      </dsp:nvSpPr>
      <dsp:spPr>
        <a:xfrm>
          <a:off x="0" y="495773"/>
          <a:ext cx="4515884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AE4314-9DF1-47EB-B63A-FD26D19B1947}">
      <dsp:nvSpPr>
        <dsp:cNvPr id="0" name=""/>
        <dsp:cNvSpPr/>
      </dsp:nvSpPr>
      <dsp:spPr>
        <a:xfrm>
          <a:off x="247919" y="19997"/>
          <a:ext cx="3603694" cy="6892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483" tIns="0" rIns="11948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графика 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вебинаров</a:t>
          </a:r>
        </a:p>
      </dsp:txBody>
      <dsp:txXfrm>
        <a:off x="281563" y="53641"/>
        <a:ext cx="3536406" cy="621918"/>
      </dsp:txXfrm>
    </dsp:sp>
    <dsp:sp modelId="{FE90099E-66D8-48DA-9C07-BE21938A229D}">
      <dsp:nvSpPr>
        <dsp:cNvPr id="0" name=""/>
        <dsp:cNvSpPr/>
      </dsp:nvSpPr>
      <dsp:spPr>
        <a:xfrm>
          <a:off x="0" y="1304701"/>
          <a:ext cx="4515884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CF2E97-D2E2-46DD-819F-0945E4691B56}">
      <dsp:nvSpPr>
        <dsp:cNvPr id="0" name=""/>
        <dsp:cNvSpPr/>
      </dsp:nvSpPr>
      <dsp:spPr>
        <a:xfrm>
          <a:off x="225573" y="924173"/>
          <a:ext cx="3574766" cy="5871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483" tIns="0" rIns="11948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Подготовка </a:t>
          </a:r>
          <a:r>
            <a:rPr lang="ru-RU" sz="2400" kern="1200" dirty="0" err="1">
              <a:latin typeface="Times New Roman" pitchFamily="18" charset="0"/>
              <a:cs typeface="Times New Roman" pitchFamily="18" charset="0"/>
            </a:rPr>
            <a:t>вебинарной</a:t>
          </a: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 комнаты</a:t>
          </a:r>
        </a:p>
      </dsp:txBody>
      <dsp:txXfrm>
        <a:off x="254236" y="952836"/>
        <a:ext cx="3517440" cy="529841"/>
      </dsp:txXfrm>
    </dsp:sp>
    <dsp:sp modelId="{BCFF1F01-D9B1-48F1-AA92-8FC186E666FB}">
      <dsp:nvSpPr>
        <dsp:cNvPr id="0" name=""/>
        <dsp:cNvSpPr/>
      </dsp:nvSpPr>
      <dsp:spPr>
        <a:xfrm>
          <a:off x="0" y="2121423"/>
          <a:ext cx="4515884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CF80ED-2ED7-409C-B25A-E342E6A374B9}">
      <dsp:nvSpPr>
        <dsp:cNvPr id="0" name=""/>
        <dsp:cNvSpPr/>
      </dsp:nvSpPr>
      <dsp:spPr>
        <a:xfrm>
          <a:off x="225573" y="1733101"/>
          <a:ext cx="3547575" cy="5949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9483" tIns="0" rIns="11948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Сопровождение онлайн-трансляций</a:t>
          </a:r>
        </a:p>
      </dsp:txBody>
      <dsp:txXfrm>
        <a:off x="254617" y="1762145"/>
        <a:ext cx="3489487" cy="53687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C3774D-0A4E-403A-914E-8524E261A224}">
      <dsp:nvSpPr>
        <dsp:cNvPr id="0" name=""/>
        <dsp:cNvSpPr/>
      </dsp:nvSpPr>
      <dsp:spPr>
        <a:xfrm rot="5400000">
          <a:off x="-175172" y="250412"/>
          <a:ext cx="1647927" cy="1153549"/>
        </a:xfrm>
        <a:prstGeom prst="chevron">
          <a:avLst/>
        </a:prstGeom>
        <a:solidFill>
          <a:srgbClr val="7030A0"/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2023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год</a:t>
          </a:r>
        </a:p>
      </dsp:txBody>
      <dsp:txXfrm rot="-5400000">
        <a:off x="72018" y="579998"/>
        <a:ext cx="1153549" cy="494378"/>
      </dsp:txXfrm>
    </dsp:sp>
    <dsp:sp modelId="{61620873-4280-4782-B81F-FAF2C7CC1D15}">
      <dsp:nvSpPr>
        <dsp:cNvPr id="0" name=""/>
        <dsp:cNvSpPr/>
      </dsp:nvSpPr>
      <dsp:spPr>
        <a:xfrm rot="5400000">
          <a:off x="1767305" y="-369015"/>
          <a:ext cx="1071716" cy="21419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Отснято и размещено  более 90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видеоконсультаций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и фильмов.</a:t>
          </a:r>
          <a:endParaRPr lang="ru-RU" sz="15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232181" y="218426"/>
        <a:ext cx="2089649" cy="9670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B16E3F-6D2D-40D5-94EE-8B559E42B69B}">
      <dsp:nvSpPr>
        <dsp:cNvPr id="0" name=""/>
        <dsp:cNvSpPr/>
      </dsp:nvSpPr>
      <dsp:spPr>
        <a:xfrm>
          <a:off x="0" y="0"/>
          <a:ext cx="8782707" cy="440358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/>
            <a:t>СЕМЬИ, ИМЕЮЩИЕ ДЕТЕЙ - ПОТЕНЦИАЛЬНЫЕ ПОТРЕБИТЕЛИ УСЛУГИ</a:t>
          </a:r>
        </a:p>
      </dsp:txBody>
      <dsp:txXfrm>
        <a:off x="12898" y="12898"/>
        <a:ext cx="8756911" cy="414562"/>
      </dsp:txXfrm>
    </dsp:sp>
    <dsp:sp modelId="{EC9DCAB0-6987-4D74-B768-7157677AAA6A}">
      <dsp:nvSpPr>
        <dsp:cNvPr id="0" name=""/>
        <dsp:cNvSpPr/>
      </dsp:nvSpPr>
      <dsp:spPr>
        <a:xfrm>
          <a:off x="50180" y="480703"/>
          <a:ext cx="5132654" cy="390699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2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ЗАЯВЛЯЮТ О ПОТРЕБНОСТИ В ПОМОЩИ САМОСТОЯТЕЛЬНО</a:t>
          </a:r>
        </a:p>
      </dsp:txBody>
      <dsp:txXfrm>
        <a:off x="61623" y="492146"/>
        <a:ext cx="5109768" cy="367813"/>
      </dsp:txXfrm>
    </dsp:sp>
    <dsp:sp modelId="{6E75D9F0-7A1F-4B38-8119-F4B3780C2B2A}">
      <dsp:nvSpPr>
        <dsp:cNvPr id="0" name=""/>
        <dsp:cNvSpPr/>
      </dsp:nvSpPr>
      <dsp:spPr>
        <a:xfrm>
          <a:off x="0" y="976511"/>
          <a:ext cx="1675695" cy="904042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3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ОБРАЩАЮТСЯ К КОНСУЛЬТАНТАМ ЦЕНТРОВ</a:t>
          </a:r>
        </a:p>
      </dsp:txBody>
      <dsp:txXfrm>
        <a:off x="26478" y="1002989"/>
        <a:ext cx="1622739" cy="851086"/>
      </dsp:txXfrm>
    </dsp:sp>
    <dsp:sp modelId="{207789BE-F61B-4458-8A70-9F77C75BB55C}">
      <dsp:nvSpPr>
        <dsp:cNvPr id="0" name=""/>
        <dsp:cNvSpPr/>
      </dsp:nvSpPr>
      <dsp:spPr>
        <a:xfrm>
          <a:off x="11" y="1983804"/>
          <a:ext cx="1675695" cy="904042"/>
        </a:xfrm>
        <a:prstGeom prst="roundRect">
          <a:avLst>
            <a:gd name="adj" fmla="val 10000"/>
          </a:avLst>
        </a:prstGeom>
        <a:solidFill>
          <a:srgbClr val="FFFF00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УСЛУГА ОКАЗАНА</a:t>
          </a:r>
        </a:p>
      </dsp:txBody>
      <dsp:txXfrm>
        <a:off x="26489" y="2010282"/>
        <a:ext cx="1622739" cy="851086"/>
      </dsp:txXfrm>
    </dsp:sp>
    <dsp:sp modelId="{09622D05-8BAB-418F-95FC-D6561994A65D}">
      <dsp:nvSpPr>
        <dsp:cNvPr id="0" name=""/>
        <dsp:cNvSpPr/>
      </dsp:nvSpPr>
      <dsp:spPr>
        <a:xfrm>
          <a:off x="1754783" y="996602"/>
          <a:ext cx="3386580" cy="904042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3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ОБРАЩАЮТСЯ ЧЕРЕЗ СРЕДСТВА КОММУНИКАЦИИ</a:t>
          </a:r>
        </a:p>
      </dsp:txBody>
      <dsp:txXfrm>
        <a:off x="1781261" y="1023080"/>
        <a:ext cx="3333624" cy="851086"/>
      </dsp:txXfrm>
    </dsp:sp>
    <dsp:sp modelId="{7E8E5B36-A421-4902-B1FD-624B3DC20D26}">
      <dsp:nvSpPr>
        <dsp:cNvPr id="0" name=""/>
        <dsp:cNvSpPr/>
      </dsp:nvSpPr>
      <dsp:spPr>
        <a:xfrm>
          <a:off x="1754783" y="1983418"/>
          <a:ext cx="3386580" cy="904042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4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ВЫБИРАЕТСЯ СПОСОБ ОКАЗАНИЯ УСЛУГИ</a:t>
          </a:r>
        </a:p>
      </dsp:txBody>
      <dsp:txXfrm>
        <a:off x="1781261" y="2009896"/>
        <a:ext cx="3333624" cy="851086"/>
      </dsp:txXfrm>
    </dsp:sp>
    <dsp:sp modelId="{B449C237-8039-48DB-BE99-7A6B8E39544B}">
      <dsp:nvSpPr>
        <dsp:cNvPr id="0" name=""/>
        <dsp:cNvSpPr/>
      </dsp:nvSpPr>
      <dsp:spPr>
        <a:xfrm>
          <a:off x="1754783" y="2970350"/>
          <a:ext cx="1675695" cy="904042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ОЧНО</a:t>
          </a:r>
        </a:p>
      </dsp:txBody>
      <dsp:txXfrm>
        <a:off x="1781261" y="2996828"/>
        <a:ext cx="1622739" cy="851086"/>
      </dsp:txXfrm>
    </dsp:sp>
    <dsp:sp modelId="{1B6FD233-C2C1-4AA8-A443-ADF2DC7AFA8E}">
      <dsp:nvSpPr>
        <dsp:cNvPr id="0" name=""/>
        <dsp:cNvSpPr/>
      </dsp:nvSpPr>
      <dsp:spPr>
        <a:xfrm>
          <a:off x="1754783" y="3959049"/>
          <a:ext cx="1675695" cy="904042"/>
        </a:xfrm>
        <a:prstGeom prst="roundRect">
          <a:avLst>
            <a:gd name="adj" fmla="val 10000"/>
          </a:avLst>
        </a:prstGeom>
        <a:solidFill>
          <a:srgbClr val="FFFF00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УСЛУГА ОКАЗАНА</a:t>
          </a:r>
        </a:p>
      </dsp:txBody>
      <dsp:txXfrm>
        <a:off x="1781261" y="3985527"/>
        <a:ext cx="1622739" cy="851086"/>
      </dsp:txXfrm>
    </dsp:sp>
    <dsp:sp modelId="{DE923E3D-E2E3-40BF-BB03-E45BB24D10B6}">
      <dsp:nvSpPr>
        <dsp:cNvPr id="0" name=""/>
        <dsp:cNvSpPr/>
      </dsp:nvSpPr>
      <dsp:spPr>
        <a:xfrm>
          <a:off x="3465668" y="2970350"/>
          <a:ext cx="1675695" cy="904042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ДИСТАНЦИОННО</a:t>
          </a:r>
        </a:p>
      </dsp:txBody>
      <dsp:txXfrm>
        <a:off x="3492146" y="2996828"/>
        <a:ext cx="1622739" cy="851086"/>
      </dsp:txXfrm>
    </dsp:sp>
    <dsp:sp modelId="{B5ECDE28-5FBD-4D14-A20E-615B468CFAF0}">
      <dsp:nvSpPr>
        <dsp:cNvPr id="0" name=""/>
        <dsp:cNvSpPr/>
      </dsp:nvSpPr>
      <dsp:spPr>
        <a:xfrm>
          <a:off x="3465668" y="3959049"/>
          <a:ext cx="1675695" cy="904042"/>
        </a:xfrm>
        <a:prstGeom prst="roundRect">
          <a:avLst>
            <a:gd name="adj" fmla="val 10000"/>
          </a:avLst>
        </a:prstGeom>
        <a:solidFill>
          <a:srgbClr val="FFFF00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УСЛУГА ОКАЗАНА</a:t>
          </a:r>
        </a:p>
      </dsp:txBody>
      <dsp:txXfrm>
        <a:off x="3492146" y="3985527"/>
        <a:ext cx="1622739" cy="851086"/>
      </dsp:txXfrm>
    </dsp:sp>
    <dsp:sp modelId="{8F745911-7D58-4B91-937A-107CECF9197D}">
      <dsp:nvSpPr>
        <dsp:cNvPr id="0" name=""/>
        <dsp:cNvSpPr/>
      </dsp:nvSpPr>
      <dsp:spPr>
        <a:xfrm>
          <a:off x="5284886" y="525756"/>
          <a:ext cx="1675695" cy="904042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2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УЧАСТВУЮТ В ОПРОСАХ </a:t>
          </a:r>
        </a:p>
      </dsp:txBody>
      <dsp:txXfrm>
        <a:off x="5311364" y="552234"/>
        <a:ext cx="1622739" cy="851086"/>
      </dsp:txXfrm>
    </dsp:sp>
    <dsp:sp modelId="{D4E08CBE-F5A8-4E68-8C12-704528908635}">
      <dsp:nvSpPr>
        <dsp:cNvPr id="0" name=""/>
        <dsp:cNvSpPr/>
      </dsp:nvSpPr>
      <dsp:spPr>
        <a:xfrm>
          <a:off x="5285222" y="1525782"/>
          <a:ext cx="1675695" cy="904042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3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ФОРМИРОВАНИЕ  СПЕЦИАЛИСТАМИ КЦ ПЕРЕЧНЯ ПОТРЕБНОСТЕЙ, ИХ КЛАССИФИКАЦИЯ</a:t>
          </a:r>
        </a:p>
      </dsp:txBody>
      <dsp:txXfrm>
        <a:off x="5311700" y="1552260"/>
        <a:ext cx="1622739" cy="851086"/>
      </dsp:txXfrm>
    </dsp:sp>
    <dsp:sp modelId="{8159181D-A9F2-463E-B26C-87080C945143}">
      <dsp:nvSpPr>
        <dsp:cNvPr id="0" name=""/>
        <dsp:cNvSpPr/>
      </dsp:nvSpPr>
      <dsp:spPr>
        <a:xfrm>
          <a:off x="5282122" y="2496721"/>
          <a:ext cx="1675695" cy="904042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4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/>
            <a:t>ФОРМИРОВАНИЕ МОТИВАЦИИ К ПОЛУЧЕНИЮ КОНСУЛЬТАЦИИ </a:t>
          </a:r>
        </a:p>
      </dsp:txBody>
      <dsp:txXfrm>
        <a:off x="5308600" y="2523199"/>
        <a:ext cx="1622739" cy="851086"/>
      </dsp:txXfrm>
    </dsp:sp>
    <dsp:sp modelId="{BAF781AE-1F3F-4F1E-B1E0-C9FA618F316B}">
      <dsp:nvSpPr>
        <dsp:cNvPr id="0" name=""/>
        <dsp:cNvSpPr/>
      </dsp:nvSpPr>
      <dsp:spPr>
        <a:xfrm>
          <a:off x="5282122" y="3486617"/>
          <a:ext cx="1675695" cy="904042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/>
            <a:t>АКТИВНОЕ КОНСУЛЬТИРОВАНИЕ</a:t>
          </a:r>
        </a:p>
      </dsp:txBody>
      <dsp:txXfrm>
        <a:off x="5308600" y="3513095"/>
        <a:ext cx="1622739" cy="851086"/>
      </dsp:txXfrm>
    </dsp:sp>
    <dsp:sp modelId="{855C0B23-A03E-4299-8B81-231B127070BF}">
      <dsp:nvSpPr>
        <dsp:cNvPr id="0" name=""/>
        <dsp:cNvSpPr/>
      </dsp:nvSpPr>
      <dsp:spPr>
        <a:xfrm>
          <a:off x="5282122" y="4470275"/>
          <a:ext cx="1675695" cy="904042"/>
        </a:xfrm>
        <a:prstGeom prst="roundRect">
          <a:avLst>
            <a:gd name="adj" fmla="val 10000"/>
          </a:avLst>
        </a:prstGeom>
        <a:solidFill>
          <a:srgbClr val="FFFF00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УСЛУГА ОКАЗАНА</a:t>
          </a:r>
        </a:p>
      </dsp:txBody>
      <dsp:txXfrm>
        <a:off x="5308600" y="4496753"/>
        <a:ext cx="1622739" cy="851086"/>
      </dsp:txXfrm>
    </dsp:sp>
    <dsp:sp modelId="{632045A1-3EE4-4869-8B85-6E356D8D0EF5}">
      <dsp:nvSpPr>
        <dsp:cNvPr id="0" name=""/>
        <dsp:cNvSpPr/>
      </dsp:nvSpPr>
      <dsp:spPr>
        <a:xfrm>
          <a:off x="7104826" y="523167"/>
          <a:ext cx="1675695" cy="904042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2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ПОТРЕБНОСТЬ СЕМЬИ В КОНСУЛЬТАЦИИ ПРЕДПОЛАГАЮТ СПЕЦИАЛИСТЫ </a:t>
          </a:r>
        </a:p>
      </dsp:txBody>
      <dsp:txXfrm>
        <a:off x="7131304" y="549645"/>
        <a:ext cx="1622739" cy="851086"/>
      </dsp:txXfrm>
    </dsp:sp>
    <dsp:sp modelId="{2C6DE243-8C30-413A-83A1-49ECBEB0DE89}">
      <dsp:nvSpPr>
        <dsp:cNvPr id="0" name=""/>
        <dsp:cNvSpPr/>
      </dsp:nvSpPr>
      <dsp:spPr>
        <a:xfrm>
          <a:off x="7098575" y="1509944"/>
          <a:ext cx="1675695" cy="904042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3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ФОРМИРОВАНИЕ СПЕЦИАЛИСТАМИ КЦ  ПЕРЕЧНЯ ПОТРЕБНОСТЕЙ, ИХ КЛАССИФИКАЦИЯ</a:t>
          </a:r>
        </a:p>
      </dsp:txBody>
      <dsp:txXfrm>
        <a:off x="7125053" y="1536422"/>
        <a:ext cx="1622739" cy="851086"/>
      </dsp:txXfrm>
    </dsp:sp>
    <dsp:sp modelId="{A01B3805-473B-4550-8555-A9B21E42A637}">
      <dsp:nvSpPr>
        <dsp:cNvPr id="0" name=""/>
        <dsp:cNvSpPr/>
      </dsp:nvSpPr>
      <dsp:spPr>
        <a:xfrm>
          <a:off x="7107284" y="2496721"/>
          <a:ext cx="1675695" cy="904042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/>
            <a:t>ПАССИВНОЕ КОНСУЛЬТИРОВАНИЕ</a:t>
          </a:r>
        </a:p>
      </dsp:txBody>
      <dsp:txXfrm>
        <a:off x="7133762" y="2523199"/>
        <a:ext cx="1622739" cy="851086"/>
      </dsp:txXfrm>
    </dsp:sp>
    <dsp:sp modelId="{78627C2A-87D0-496D-A5A7-FABFD908E571}">
      <dsp:nvSpPr>
        <dsp:cNvPr id="0" name=""/>
        <dsp:cNvSpPr/>
      </dsp:nvSpPr>
      <dsp:spPr>
        <a:xfrm>
          <a:off x="7098575" y="3483498"/>
          <a:ext cx="1675695" cy="904042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СРЕДСТВА МАССОВОЙ ИНФОРМАЦИИ, ПЕЧАТЬ, ИНФОРМАЦИОННОЕ ПОЛЕ</a:t>
          </a:r>
        </a:p>
      </dsp:txBody>
      <dsp:txXfrm>
        <a:off x="7125053" y="3509976"/>
        <a:ext cx="1622739" cy="851086"/>
      </dsp:txXfrm>
    </dsp:sp>
    <dsp:sp modelId="{59BBF88A-5585-4F7D-AE3D-6358DF29E7D3}">
      <dsp:nvSpPr>
        <dsp:cNvPr id="0" name=""/>
        <dsp:cNvSpPr/>
      </dsp:nvSpPr>
      <dsp:spPr>
        <a:xfrm>
          <a:off x="7107284" y="4470349"/>
          <a:ext cx="1675695" cy="904042"/>
        </a:xfrm>
        <a:prstGeom prst="roundRect">
          <a:avLst>
            <a:gd name="adj" fmla="val 10000"/>
          </a:avLst>
        </a:prstGeom>
        <a:solidFill>
          <a:srgbClr val="FFFF00"/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УСЛУГА ОКАЗАНА</a:t>
          </a:r>
        </a:p>
      </dsp:txBody>
      <dsp:txXfrm>
        <a:off x="7133762" y="4496827"/>
        <a:ext cx="1622739" cy="851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0541" cy="719507"/>
          </a:xfrm>
          <a:prstGeom prst="rect">
            <a:avLst/>
          </a:prstGeom>
        </p:spPr>
        <p:txBody>
          <a:bodyPr vert="horz" lIns="132497" tIns="66248" rIns="132497" bIns="66248" rtlCol="0"/>
          <a:lstStyle>
            <a:lvl1pPr algn="l">
              <a:defRPr sz="17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784" y="1"/>
            <a:ext cx="4300540" cy="719507"/>
          </a:xfrm>
          <a:prstGeom prst="rect">
            <a:avLst/>
          </a:prstGeom>
        </p:spPr>
        <p:txBody>
          <a:bodyPr vert="horz" lIns="132497" tIns="66248" rIns="132497" bIns="66248" rtlCol="0"/>
          <a:lstStyle>
            <a:lvl1pPr algn="r">
              <a:defRPr sz="1700"/>
            </a:lvl1pPr>
          </a:lstStyle>
          <a:p>
            <a:fld id="{15515EE1-159E-47C0-AC34-CFA1DA11085A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731963" y="1793875"/>
            <a:ext cx="6462712" cy="4846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497" tIns="66248" rIns="132497" bIns="6624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434" y="6908640"/>
            <a:ext cx="7941772" cy="5652939"/>
          </a:xfrm>
          <a:prstGeom prst="rect">
            <a:avLst/>
          </a:prstGeom>
        </p:spPr>
        <p:txBody>
          <a:bodyPr vert="horz" lIns="132497" tIns="66248" rIns="132497" bIns="6624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13636257"/>
            <a:ext cx="4300541" cy="719507"/>
          </a:xfrm>
          <a:prstGeom prst="rect">
            <a:avLst/>
          </a:prstGeom>
        </p:spPr>
        <p:txBody>
          <a:bodyPr vert="horz" lIns="132497" tIns="66248" rIns="132497" bIns="66248" rtlCol="0" anchor="b"/>
          <a:lstStyle>
            <a:lvl1pPr algn="l">
              <a:defRPr sz="17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784" y="13636257"/>
            <a:ext cx="4300540" cy="719507"/>
          </a:xfrm>
          <a:prstGeom prst="rect">
            <a:avLst/>
          </a:prstGeom>
        </p:spPr>
        <p:txBody>
          <a:bodyPr vert="horz" lIns="132497" tIns="66248" rIns="132497" bIns="66248" rtlCol="0" anchor="b"/>
          <a:lstStyle>
            <a:lvl1pPr algn="r">
              <a:defRPr sz="1700"/>
            </a:lvl1pPr>
          </a:lstStyle>
          <a:p>
            <a:fld id="{0E814182-8D84-4777-B1B4-DF00BC5005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873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14182-8D84-4777-B1B4-DF00BC500540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25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94EA9-8758-45CB-A00B-A346FBC65A97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7D8A-02CA-4691-AAE5-3579672E9C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94EA9-8758-45CB-A00B-A346FBC65A97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7D8A-02CA-4691-AAE5-3579672E9C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94EA9-8758-45CB-A00B-A346FBC65A97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7D8A-02CA-4691-AAE5-3579672E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94EA9-8758-45CB-A00B-A346FBC65A97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7D8A-02CA-4691-AAE5-3579672E9C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94EA9-8758-45CB-A00B-A346FBC65A97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7D8A-02CA-4691-AAE5-3579672E9C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94EA9-8758-45CB-A00B-A346FBC65A97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7D8A-02CA-4691-AAE5-3579672E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94EA9-8758-45CB-A00B-A346FBC65A97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7D8A-02CA-4691-AAE5-3579672E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94EA9-8758-45CB-A00B-A346FBC65A97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7D8A-02CA-4691-AAE5-3579672E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94EA9-8758-45CB-A00B-A346FBC65A97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7D8A-02CA-4691-AAE5-3579672E9C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94EA9-8758-45CB-A00B-A346FBC65A97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7D8A-02CA-4691-AAE5-3579672E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94EA9-8758-45CB-A00B-A346FBC65A97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7D8A-02CA-4691-AAE5-3579672E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8F94EA9-8758-45CB-A00B-A346FBC65A97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D317D8A-02CA-4691-AAE5-3579672E9C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PowerPoint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gif"/><Relationship Id="rId5" Type="http://schemas.openxmlformats.org/officeDocument/2006/relationships/image" Target="../media/image12.jpeg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10" Type="http://schemas.openxmlformats.org/officeDocument/2006/relationships/image" Target="../media/image25.gif"/><Relationship Id="rId4" Type="http://schemas.openxmlformats.org/officeDocument/2006/relationships/image" Target="../media/image22.png"/><Relationship Id="rId9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32.png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31.jpeg"/><Relationship Id="rId4" Type="http://schemas.openxmlformats.org/officeDocument/2006/relationships/diagramLayout" Target="../diagrams/layout4.xml"/><Relationship Id="rId9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37.png"/><Relationship Id="rId4" Type="http://schemas.openxmlformats.org/officeDocument/2006/relationships/image" Target="../media/image36.jpeg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5.png"/><Relationship Id="rId7" Type="http://schemas.openxmlformats.org/officeDocument/2006/relationships/image" Target="../media/image46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8.jpe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50.png"/><Relationship Id="rId10" Type="http://schemas.openxmlformats.org/officeDocument/2006/relationships/image" Target="../media/image53.jpeg"/><Relationship Id="rId4" Type="http://schemas.openxmlformats.org/officeDocument/2006/relationships/image" Target="../media/image49.png"/><Relationship Id="rId9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49.png"/><Relationship Id="rId7" Type="http://schemas.openxmlformats.org/officeDocument/2006/relationships/image" Target="../media/image5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9.png"/><Relationship Id="rId4" Type="http://schemas.openxmlformats.org/officeDocument/2006/relationships/image" Target="../media/image35.png"/><Relationship Id="rId9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10" Type="http://schemas.openxmlformats.org/officeDocument/2006/relationships/image" Target="../media/image68.jpeg"/><Relationship Id="rId4" Type="http://schemas.openxmlformats.org/officeDocument/2006/relationships/image" Target="../media/image62.png"/><Relationship Id="rId9" Type="http://schemas.openxmlformats.org/officeDocument/2006/relationships/image" Target="../media/image6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49.png"/><Relationship Id="rId7" Type="http://schemas.openxmlformats.org/officeDocument/2006/relationships/image" Target="../media/image3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10" Type="http://schemas.openxmlformats.org/officeDocument/2006/relationships/image" Target="../media/image72.jpeg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8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image" Target="../media/image86.jpeg"/><Relationship Id="rId4" Type="http://schemas.openxmlformats.org/officeDocument/2006/relationships/image" Target="../media/image82.png"/><Relationship Id="rId9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13" Type="http://schemas.microsoft.com/office/2007/relationships/diagramDrawing" Target="../diagrams/drawing6.xml"/><Relationship Id="rId3" Type="http://schemas.openxmlformats.org/officeDocument/2006/relationships/image" Target="../media/image88.png"/><Relationship Id="rId7" Type="http://schemas.openxmlformats.org/officeDocument/2006/relationships/diagramColors" Target="../diagrams/colors5.xml"/><Relationship Id="rId12" Type="http://schemas.openxmlformats.org/officeDocument/2006/relationships/diagramColors" Target="../diagrams/colors6.xml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5.xml"/><Relationship Id="rId11" Type="http://schemas.openxmlformats.org/officeDocument/2006/relationships/diagramQuickStyle" Target="../diagrams/quickStyle6.xml"/><Relationship Id="rId5" Type="http://schemas.openxmlformats.org/officeDocument/2006/relationships/diagramLayout" Target="../diagrams/layout5.xml"/><Relationship Id="rId15" Type="http://schemas.openxmlformats.org/officeDocument/2006/relationships/image" Target="../media/image90.png"/><Relationship Id="rId10" Type="http://schemas.openxmlformats.org/officeDocument/2006/relationships/diagramLayout" Target="../diagrams/layout6.xml"/><Relationship Id="rId4" Type="http://schemas.openxmlformats.org/officeDocument/2006/relationships/diagramData" Target="../diagrams/data5.xml"/><Relationship Id="rId9" Type="http://schemas.openxmlformats.org/officeDocument/2006/relationships/diagramData" Target="../diagrams/data6.xml"/><Relationship Id="rId14" Type="http://schemas.openxmlformats.org/officeDocument/2006/relationships/image" Target="../media/image8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49.png"/><Relationship Id="rId7" Type="http://schemas.openxmlformats.org/officeDocument/2006/relationships/image" Target="../media/image69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9.png"/><Relationship Id="rId4" Type="http://schemas.openxmlformats.org/officeDocument/2006/relationships/image" Target="../media/image50.png"/><Relationship Id="rId9" Type="http://schemas.openxmlformats.org/officeDocument/2006/relationships/image" Target="../media/image9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e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50.png"/><Relationship Id="rId7" Type="http://schemas.openxmlformats.org/officeDocument/2006/relationships/image" Target="../media/image10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13.gif"/><Relationship Id="rId5" Type="http://schemas.openxmlformats.org/officeDocument/2006/relationships/image" Target="../media/image38.png"/><Relationship Id="rId10" Type="http://schemas.openxmlformats.org/officeDocument/2006/relationships/image" Target="../media/image103.png"/><Relationship Id="rId4" Type="http://schemas.openxmlformats.org/officeDocument/2006/relationships/image" Target="../media/image39.png"/><Relationship Id="rId9" Type="http://schemas.openxmlformats.org/officeDocument/2006/relationships/image" Target="../media/image102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107.jpeg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106.jpeg"/><Relationship Id="rId4" Type="http://schemas.openxmlformats.org/officeDocument/2006/relationships/diagramLayout" Target="../diagrams/layout7.xml"/><Relationship Id="rId9" Type="http://schemas.openxmlformats.org/officeDocument/2006/relationships/chart" Target="../charts/chart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9.png"/><Relationship Id="rId7" Type="http://schemas.openxmlformats.org/officeDocument/2006/relationships/image" Target="../media/image38.png"/><Relationship Id="rId12" Type="http://schemas.openxmlformats.org/officeDocument/2006/relationships/image" Target="../media/image112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11" Type="http://schemas.openxmlformats.org/officeDocument/2006/relationships/image" Target="../media/image111.jpeg"/><Relationship Id="rId5" Type="http://schemas.openxmlformats.org/officeDocument/2006/relationships/image" Target="../media/image39.png"/><Relationship Id="rId10" Type="http://schemas.openxmlformats.org/officeDocument/2006/relationships/image" Target="../media/image110.png"/><Relationship Id="rId4" Type="http://schemas.openxmlformats.org/officeDocument/2006/relationships/image" Target="../media/image50.png"/><Relationship Id="rId9" Type="http://schemas.openxmlformats.org/officeDocument/2006/relationships/image" Target="../media/image10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118.jpe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2.png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jpeg"/><Relationship Id="rId3" Type="http://schemas.openxmlformats.org/officeDocument/2006/relationships/image" Target="../media/image124.jpeg"/><Relationship Id="rId7" Type="http://schemas.openxmlformats.org/officeDocument/2006/relationships/image" Target="../media/image128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3.jpg"/><Relationship Id="rId4" Type="http://schemas.openxmlformats.org/officeDocument/2006/relationships/image" Target="../media/image13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jpeg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jpeg"/><Relationship Id="rId5" Type="http://schemas.openxmlformats.org/officeDocument/2006/relationships/image" Target="../media/image151.jpeg"/><Relationship Id="rId4" Type="http://schemas.openxmlformats.org/officeDocument/2006/relationships/image" Target="../media/image15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Описание: F:\ПРОФЕССИЯ-РОДИТЕЛИ 2021\np-1280-banner_to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930"/>
            <a:ext cx="91440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289296" y="1471039"/>
            <a:ext cx="8611941" cy="5344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7500" lnSpcReduction="10000"/>
          </a:bodyPr>
          <a:lstStyle/>
          <a:p>
            <a:pPr algn="ctr">
              <a:defRPr/>
            </a:pPr>
            <a:r>
              <a:rPr lang="ru-RU" sz="4400" cap="all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700" b="1" cap="all" dirty="0">
                <a:latin typeface="Times New Roman" pitchFamily="18" charset="0"/>
                <a:ea typeface="+mj-ea"/>
                <a:cs typeface="Times New Roman" pitchFamily="18" charset="0"/>
              </a:rPr>
              <a:t>Республика Татарстан</a:t>
            </a:r>
            <a:r>
              <a:rPr lang="ru-RU" sz="4300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4300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4300" dirty="0">
                <a:latin typeface="Times New Roman" pitchFamily="18" charset="0"/>
                <a:ea typeface="+mj-ea"/>
                <a:cs typeface="Times New Roman" pitchFamily="18" charset="0"/>
              </a:rPr>
              <a:t> город Набережные Челны </a:t>
            </a:r>
            <a:br>
              <a:rPr lang="ru-RU" sz="4300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400" b="1" cap="all" dirty="0">
                <a:latin typeface="Times New Roman" pitchFamily="18" charset="0"/>
                <a:ea typeface="+mj-ea"/>
                <a:cs typeface="Times New Roman" pitchFamily="18" charset="0"/>
              </a:rPr>
              <a:t>муниципальное автономное дошкольное образовательное учреждение </a:t>
            </a:r>
            <a:br>
              <a:rPr lang="ru-RU" sz="2400" b="1" cap="all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3600" cap="all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3600" cap="all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200" b="1" cap="all" dirty="0">
                <a:latin typeface="Times New Roman" pitchFamily="18" charset="0"/>
                <a:ea typeface="+mj-ea"/>
                <a:cs typeface="Times New Roman" pitchFamily="18" charset="0"/>
              </a:rPr>
              <a:t>Детский сад КОМБИНИРОВАННОГО вида </a:t>
            </a:r>
            <a:br>
              <a:rPr lang="ru-RU" sz="2200" b="1" cap="all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200" b="1" cap="all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4400" dirty="0">
                <a:latin typeface="Times New Roman" pitchFamily="18" charset="0"/>
                <a:ea typeface="+mj-ea"/>
                <a:cs typeface="Times New Roman" pitchFamily="18" charset="0"/>
              </a:rPr>
              <a:t>№95 «</a:t>
            </a:r>
            <a:r>
              <a:rPr lang="ru-RU" sz="4400" b="1" cap="all" dirty="0">
                <a:latin typeface="Times New Roman" pitchFamily="18" charset="0"/>
                <a:ea typeface="+mj-ea"/>
                <a:cs typeface="Times New Roman" pitchFamily="18" charset="0"/>
              </a:rPr>
              <a:t>Балкыш</a:t>
            </a:r>
            <a:r>
              <a:rPr lang="ru-RU" sz="4400" dirty="0"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>
              <a:defRPr/>
            </a:pPr>
            <a:endParaRPr lang="ru-RU" sz="4400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defRPr/>
            </a:pPr>
            <a:r>
              <a:rPr lang="ru-RU" sz="4400" dirty="0">
                <a:latin typeface="Times New Roman" pitchFamily="18" charset="0"/>
                <a:ea typeface="+mj-ea"/>
                <a:cs typeface="Times New Roman" pitchFamily="18" charset="0"/>
              </a:rPr>
              <a:t>2023</a:t>
            </a:r>
            <a:br>
              <a:rPr lang="ru-RU" sz="4400" dirty="0"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4400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909425"/>
            <a:ext cx="279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ФЕДЕРАЦИЯ</a:t>
            </a:r>
            <a:endParaRPr lang="ru-RU" sz="105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ПРОСВЕЩЕНИЯ</a:t>
            </a:r>
            <a:endParaRPr lang="ru-RU" sz="105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82826" y="891684"/>
            <a:ext cx="308971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ТАТАРСТАН</a:t>
            </a:r>
            <a:endParaRPr lang="ru-RU" sz="105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</a:t>
            </a:r>
          </a:p>
          <a:p>
            <a:pPr algn="ctr"/>
            <a:r>
              <a:rPr lang="tt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И НАУКИ</a:t>
            </a:r>
            <a:endParaRPr lang="ru-RU" sz="105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2" r="10023"/>
          <a:stretch/>
        </p:blipFill>
        <p:spPr bwMode="auto">
          <a:xfrm>
            <a:off x="4137683" y="872836"/>
            <a:ext cx="1114008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74"/>
    </mc:Choice>
    <mc:Fallback xmlns="">
      <p:transition spd="slow" advTm="227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5"/>
          <p:cNvGrpSpPr>
            <a:grpSpLocks/>
          </p:cNvGrpSpPr>
          <p:nvPr/>
        </p:nvGrpSpPr>
        <p:grpSpPr bwMode="auto">
          <a:xfrm>
            <a:off x="-642938" y="0"/>
            <a:ext cx="9286876" cy="6572250"/>
            <a:chOff x="-785850" y="-357214"/>
            <a:chExt cx="9397662" cy="6328314"/>
          </a:xfrm>
        </p:grpSpPr>
        <p:grpSp>
          <p:nvGrpSpPr>
            <p:cNvPr id="3" name="Группа 20"/>
            <p:cNvGrpSpPr>
              <a:grpSpLocks/>
            </p:cNvGrpSpPr>
            <p:nvPr/>
          </p:nvGrpSpPr>
          <p:grpSpPr bwMode="auto">
            <a:xfrm>
              <a:off x="-785850" y="-357214"/>
              <a:ext cx="9397662" cy="6195773"/>
              <a:chOff x="-499744" y="-541856"/>
              <a:chExt cx="9397662" cy="6195773"/>
            </a:xfrm>
          </p:grpSpPr>
          <p:grpSp>
            <p:nvGrpSpPr>
              <p:cNvPr id="5" name="Группа 13"/>
              <p:cNvGrpSpPr>
                <a:grpSpLocks/>
              </p:cNvGrpSpPr>
              <p:nvPr/>
            </p:nvGrpSpPr>
            <p:grpSpPr bwMode="auto">
              <a:xfrm>
                <a:off x="1226802" y="1062779"/>
                <a:ext cx="7100728" cy="4591138"/>
                <a:chOff x="1298240" y="1134217"/>
                <a:chExt cx="7100728" cy="4591138"/>
              </a:xfrm>
            </p:grpSpPr>
            <p:grpSp>
              <p:nvGrpSpPr>
                <p:cNvPr id="8" name="Группа 11"/>
                <p:cNvGrpSpPr>
                  <a:grpSpLocks/>
                </p:cNvGrpSpPr>
                <p:nvPr/>
              </p:nvGrpSpPr>
              <p:grpSpPr bwMode="auto">
                <a:xfrm>
                  <a:off x="1298240" y="1134217"/>
                  <a:ext cx="7100728" cy="4232610"/>
                  <a:chOff x="411421" y="526496"/>
                  <a:chExt cx="8025501" cy="4843023"/>
                </a:xfrm>
              </p:grpSpPr>
              <p:sp>
                <p:nvSpPr>
                  <p:cNvPr id="10" name="Блок-схема: объединение 9"/>
                  <p:cNvSpPr/>
                  <p:nvPr/>
                </p:nvSpPr>
                <p:spPr>
                  <a:xfrm rot="4606040">
                    <a:off x="5384115" y="2256685"/>
                    <a:ext cx="1774529" cy="4331084"/>
                  </a:xfrm>
                  <a:prstGeom prst="flowChartMerge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vert27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rPr>
                      <a:t>ОРГАНИЗАЦИЯ СТАЖИРОВОК ПЕДАГОГОВ</a:t>
                    </a:r>
                  </a:p>
                </p:txBody>
              </p:sp>
              <p:sp>
                <p:nvSpPr>
                  <p:cNvPr id="11" name="Блок-схема: объединение 4"/>
                  <p:cNvSpPr/>
                  <p:nvPr/>
                </p:nvSpPr>
                <p:spPr>
                  <a:xfrm rot="17210374">
                    <a:off x="1384562" y="2459336"/>
                    <a:ext cx="1929173" cy="3874606"/>
                  </a:xfrm>
                  <a:prstGeom prst="flowChartMerg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vert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rPr>
                      <a:t>     </a:t>
                    </a:r>
                    <a:r>
                      <a:rPr kumimoji="0" lang="ru-RU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rPr>
                      <a:t>ИНФОРМИРОВАНИЕ, ОКАЗАНИЕ  </a:t>
                    </a:r>
                    <a:r>
                      <a: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rPr>
                      <a:t>МЕТОДИЧЕСКОЙ ПОМОЩИ РОДИТЕЛЯМ </a:t>
                    </a:r>
                    <a:endParaRPr kumimoji="0" lang="ru-RU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2" name="Блок-схема: объединение 11"/>
                  <p:cNvSpPr/>
                  <p:nvPr/>
                </p:nvSpPr>
                <p:spPr>
                  <a:xfrm rot="18766081">
                    <a:off x="1785446" y="1374600"/>
                    <a:ext cx="1957159" cy="4417486"/>
                  </a:xfrm>
                  <a:prstGeom prst="flowChartMerg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vert" anchor="ctr"/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rPr>
                      <a:t>КОНСУЛЬТИРОВАНИЕ     </a:t>
                    </a:r>
                    <a:r>
                      <a: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rPr>
                      <a:t>ОБУЧЕНИЕ РОДИТЕЛЕЙ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rPr>
                      <a:t>       УСЛУГИ ПО ОРГАНИЗАЦИИ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rPr>
                      <a:t>ППРС НА ДОМУ</a:t>
                    </a:r>
                    <a:endParaRPr kumimoji="0" lang="ru-RU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" name="Блок-схема: объединение 12"/>
                  <p:cNvSpPr/>
                  <p:nvPr/>
                </p:nvSpPr>
                <p:spPr>
                  <a:xfrm rot="20323772">
                    <a:off x="2430853" y="801520"/>
                    <a:ext cx="2144288" cy="4272866"/>
                  </a:xfrm>
                  <a:prstGeom prst="flowChartMerge">
                    <a:avLst/>
                  </a:pr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vert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rPr>
                      <a:t>СОВМЕСТНАЯ  ДЕЯТЕЛЬНОСТЬ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rPr>
                      <a:t>ДЕТЕЙ, РОДИТЕЛЕЙ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rPr>
                      <a:t>И ПЕДАГОГОВ, </a:t>
                    </a:r>
                  </a:p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rPr>
                      <a:t>В ТОМ ЧИСЛЕ НА ПРОГУЛКЕ</a:t>
                    </a:r>
                  </a:p>
                </p:txBody>
              </p:sp>
              <p:sp>
                <p:nvSpPr>
                  <p:cNvPr id="14" name="Блок-схема: объединение 7"/>
                  <p:cNvSpPr/>
                  <p:nvPr/>
                </p:nvSpPr>
                <p:spPr>
                  <a:xfrm rot="354174">
                    <a:off x="3438542" y="526922"/>
                    <a:ext cx="2057136" cy="4409291"/>
                  </a:xfrm>
                  <a:prstGeom prst="flowChartMerge">
                    <a:avLst/>
                  </a:prstGeom>
                  <a:solidFill>
                    <a:srgbClr val="92D0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vert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rPr>
                      <a:t> РАЗВИВАЮЩАЯ КОРРЕКЦИОННАЯ РАБОТА С ДЕТЬМИ </a:t>
                    </a:r>
                  </a:p>
                </p:txBody>
              </p:sp>
              <p:sp>
                <p:nvSpPr>
                  <p:cNvPr id="15" name="Блок-схема: объединение 14"/>
                  <p:cNvSpPr/>
                  <p:nvPr/>
                </p:nvSpPr>
                <p:spPr>
                  <a:xfrm rot="1925366">
                    <a:off x="4389183" y="855657"/>
                    <a:ext cx="1912464" cy="4315421"/>
                  </a:xfrm>
                  <a:prstGeom prst="flowChartMerg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vert27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rPr>
                      <a:t>ИНФОРМАЦИОННАЯ КОНСУЛЬТАЦИОННАЯ  МЕТОДИЧЕСКАЯ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rPr>
                      <a:t>РАБОТА</a:t>
                    </a:r>
                  </a:p>
                </p:txBody>
              </p:sp>
              <p:sp>
                <p:nvSpPr>
                  <p:cNvPr id="16" name="Блок-схема: объединение 15"/>
                  <p:cNvSpPr/>
                  <p:nvPr/>
                </p:nvSpPr>
                <p:spPr>
                  <a:xfrm rot="3280644">
                    <a:off x="4941792" y="1409494"/>
                    <a:ext cx="1962227" cy="4372686"/>
                  </a:xfrm>
                  <a:prstGeom prst="flowChartMerge">
                    <a:avLst/>
                  </a:pr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vert27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rPr>
                      <a:t> ПЕДАГОГИЧЕСКИЕ ФОРУМЫ ПО РАСПРОСТРАНЕНИЮ ОПЫТА</a:t>
                    </a:r>
                  </a:p>
                </p:txBody>
              </p:sp>
            </p:grpSp>
            <p:sp>
              <p:nvSpPr>
                <p:cNvPr id="9" name="12-конечная звезда 8"/>
                <p:cNvSpPr/>
                <p:nvPr/>
              </p:nvSpPr>
              <p:spPr>
                <a:xfrm>
                  <a:off x="3330760" y="2915384"/>
                  <a:ext cx="2796808" cy="2809527"/>
                </a:xfrm>
                <a:prstGeom prst="star12">
                  <a:avLst/>
                </a:prstGeom>
                <a:solidFill>
                  <a:srgbClr val="CEA83E"/>
                </a:solidFill>
                <a:ln w="5715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rPr>
                    <a:t>КОНСУЛЬТАЦИОННЫЙ 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rPr>
                    <a:t>ЦЕНТР </a:t>
                  </a:r>
                  <a:r>
                    <a:rPr kumimoji="0" lang="ru-RU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rPr>
                    <a:t>«ПРОФЕССИЯ –  РОДИТЕЛИ!</a:t>
                  </a:r>
                  <a:endParaRPr kumimoji="0" lang="ru-RU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rPr>
                    <a:t>МАДОУ ДС № 95 «БАЛКЫШ»</a:t>
                  </a:r>
                </a:p>
              </p:txBody>
            </p:sp>
          </p:grpSp>
          <p:sp>
            <p:nvSpPr>
              <p:cNvPr id="6" name="Месяц 5"/>
              <p:cNvSpPr/>
              <p:nvPr/>
            </p:nvSpPr>
            <p:spPr>
              <a:xfrm rot="8307207">
                <a:off x="5905969" y="-541856"/>
                <a:ext cx="2991949" cy="5613659"/>
              </a:xfrm>
              <a:prstGeom prst="moon">
                <a:avLst>
                  <a:gd name="adj" fmla="val 51975"/>
                </a:avLst>
              </a:prstGeom>
              <a:solidFill>
                <a:srgbClr val="3AEE4B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ПЕДАГОГИ</a:t>
                </a:r>
                <a:r>
                  <a:rPr kumimoji="0" lang="ru-RU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 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ДОШКОЛЬНЫХ ОБРАЗОВАТЕЛЬНЫХ ОРГАНИЗАЦИЙ</a:t>
                </a:r>
              </a:p>
            </p:txBody>
          </p:sp>
          <p:sp>
            <p:nvSpPr>
              <p:cNvPr id="7" name="Месяц 6"/>
              <p:cNvSpPr/>
              <p:nvPr/>
            </p:nvSpPr>
            <p:spPr>
              <a:xfrm rot="2995937">
                <a:off x="984511" y="-970270"/>
                <a:ext cx="3109669" cy="6078180"/>
              </a:xfrm>
              <a:prstGeom prst="moon">
                <a:avLst>
                  <a:gd name="adj" fmla="val 48136"/>
                </a:avLst>
              </a:prstGeom>
              <a:solidFill>
                <a:srgbClr val="EC66E6"/>
              </a:solidFill>
              <a:ln>
                <a:solidFill>
                  <a:srgbClr val="CF3D9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tIns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СЕМЬЯ</a:t>
                </a:r>
                <a:endPara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РОДИТЕЛИ И ДЕТИ от 0 до 18 ЛЕТ</a:t>
                </a:r>
              </a:p>
            </p:txBody>
          </p:sp>
        </p:grpSp>
        <p:sp>
          <p:nvSpPr>
            <p:cNvPr id="4" name="Блок-схема: задержка 3"/>
            <p:cNvSpPr/>
            <p:nvPr/>
          </p:nvSpPr>
          <p:spPr>
            <a:xfrm rot="5400000">
              <a:off x="3944692" y="1954587"/>
              <a:ext cx="1000128" cy="7032897"/>
            </a:xfrm>
            <a:prstGeom prst="flowChartDelay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1" i="0" u="none" strike="noStrike" kern="1200" cap="all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Организация   сопровождения развития детей дошкольного возраста в семье. Обеспечение доступности   образовательных  услуг   Детям дошкольного возраста, воспитывающимся в семье, в том числе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1" i="0" u="none" strike="noStrike" kern="1200" cap="all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детям с особыми   потребностями.</a:t>
              </a:r>
              <a:endPara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51521" y="142875"/>
            <a:ext cx="8392418" cy="55399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МОДЕЛЬ КОНСУЛЬТАЦИОННОГО ЦЕНТРА «ПРОФЕССИЯ - РОДИТЕЛИ!»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МАДОУ ДС № 95 «БАЛКЫШ», город НАБЕРЕЖНЫЕ ЧЕЛНЫ, РЕСПУБЛИКА ТАТАРСТАН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7164288" y="5517232"/>
          <a:ext cx="8382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8" name="Picture" r:id="rId3" imgW="3073400" imgH="3149600" progId="Word.Picture.8">
                  <p:embed/>
                </p:oleObj>
              </mc:Choice>
              <mc:Fallback>
                <p:oleObj name="Picture" r:id="rId3" imgW="3073400" imgH="3149600" progId="Word.Picture.8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5517232"/>
                        <a:ext cx="8382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1043608" y="5517232"/>
          <a:ext cx="8382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9" name="Picture" r:id="rId5" imgW="3073400" imgH="3149600" progId="Word.Picture.8">
                  <p:embed/>
                </p:oleObj>
              </mc:Choice>
              <mc:Fallback>
                <p:oleObj name="Picture" r:id="rId5" imgW="3073400" imgH="3149600" progId="Word.Picture.8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5517232"/>
                        <a:ext cx="8382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91" y="746076"/>
            <a:ext cx="1391479" cy="98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61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017653"/>
              </p:ext>
            </p:extLst>
          </p:nvPr>
        </p:nvGraphicFramePr>
        <p:xfrm>
          <a:off x="1317820" y="908720"/>
          <a:ext cx="7585549" cy="558580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503587"/>
                <a:gridCol w="806377"/>
                <a:gridCol w="1579126"/>
                <a:gridCol w="3965490"/>
                <a:gridCol w="730969"/>
              </a:tblGrid>
              <a:tr h="6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05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2 856 000 рублей 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«Модель Консультационного Центра» 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Субсидии из феде­рального бюджета юридическим лицам в рамках Федеральной целевой программы развития образования на 2016-2020 годы по мероприятию 2.1. «Реализация новых организационно-экономических моделей и стандартов в дошкольном образовании путем разработки нормативно-методической базы и экспертно-аналитическое сопровождение ее внедрения» Конкурса ФЦПРО – 2.1 -08-1. «Консультационные Центры». </a:t>
                      </a:r>
                      <a:endParaRPr lang="ru-RU" sz="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332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05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1 200 000 рублей 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«БИС»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05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Балкыш</a:t>
                      </a:r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Семья)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Субсидии на реализацию проектов, обеспечивающих создание инфраструктуры центров (служб) помощи родителям с детьми дошкольного возраста, в том числе от 0 до 3 лет, реализующих программы психолого – педагогической, диагностической, консультационной помощи родителям с детьми дошкольного возраста, в том числе от 0 до 3 лет» основного мероприятия «Содействие развитию дошкольного  и  общего образования» направления (подпрограммы) «Содействие развитию дошкольного образования»  государственной программы Российской Федерации «Развитие образования». Лот №3 «Модель организации взаимодействия консультационного центра с родителями». (Протокол № 3 от 3.05.2018 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05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7 735 373,60 рублей 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05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РоСТОК</a:t>
                      </a:r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Родители, Семья – Творческий,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Образовательный Коллектив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«Государственная поддержка некоммерческих организаций в целях оказания психолого-педагогической, методической и консультативной помощи гражданам, имеющих детей» федерального проекта «Поддержка семей, имеющих детей» национального проекта «Образование», утвержденного президиумом Совета при Президенте Российской Федерации по стратегическому развитию и национальным проектам (Протокол № 4 от 12.04.2019 г.)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20 000 услуг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4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05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2 984 200 рублей 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«ПРОФЕССИЯ – РОДИТЕЛИ!»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«Поддержка семей,  имеющих детей» национального проекта «Образование», утвержденного президиумом Совета при Президенте Российской Федерации по стратегическому развитию и национальным проектам (Протокол №3 от 3.09.2020 г.)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10 000 услуг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8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05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4 269 400 рублей 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«К О Л Е С О»</a:t>
                      </a:r>
                    </a:p>
                    <a:p>
                      <a:pPr algn="ctr"/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онсультации</a:t>
                      </a:r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О</a:t>
                      </a: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бучение</a:t>
                      </a:r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</a:t>
                      </a: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екторий</a:t>
                      </a:r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Е</a:t>
                      </a: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диная</a:t>
                      </a:r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</a:t>
                      </a: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еть</a:t>
                      </a:r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</a:t>
                      </a: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бщения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«Оказание услуг психолого-педагогической, методической и консультационной помощи родителям (законным представителям) детей, а также гражданам, желающим принять на воспитание в свои семьи детей, оставшихся без попечения родителей» федерального проекта «Современная школа» национального проекта «Образование» государственной программы Российской Федерации Российской Федерации (Приказ № 178  от 19 апреля 2021 г.)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15 000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услуг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12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05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5 600 000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рублей </a:t>
                      </a:r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 Т А Р Т»</a:t>
                      </a:r>
                    </a:p>
                    <a:p>
                      <a:pPr algn="ctr"/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050" dirty="0" smtClean="0">
                          <a:latin typeface="Times New Roman" pitchFamily="18" charset="0"/>
                          <a:cs typeface="Times New Roman" pitchFamily="18" charset="0"/>
                        </a:rPr>
                        <a:t>одружество </a:t>
                      </a: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lang="ru-RU" sz="1050" dirty="0" smtClean="0">
                          <a:latin typeface="Times New Roman" pitchFamily="18" charset="0"/>
                          <a:cs typeface="Times New Roman" pitchFamily="18" charset="0"/>
                        </a:rPr>
                        <a:t>алантливых</a:t>
                      </a: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А</a:t>
                      </a:r>
                      <a:r>
                        <a:rPr lang="ru-RU" sz="1050" dirty="0" smtClean="0">
                          <a:latin typeface="Times New Roman" pitchFamily="18" charset="0"/>
                          <a:cs typeface="Times New Roman" pitchFamily="18" charset="0"/>
                        </a:rPr>
                        <a:t>ктивных</a:t>
                      </a: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Р</a:t>
                      </a:r>
                      <a:r>
                        <a:rPr lang="ru-RU" sz="1050" dirty="0" smtClean="0">
                          <a:latin typeface="Times New Roman" pitchFamily="18" charset="0"/>
                          <a:cs typeface="Times New Roman" pitchFamily="18" charset="0"/>
                        </a:rPr>
                        <a:t>одителей</a:t>
                      </a:r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Т</a:t>
                      </a:r>
                      <a:r>
                        <a:rPr lang="ru-RU" sz="1050" dirty="0" smtClean="0">
                          <a:latin typeface="Times New Roman" pitchFamily="18" charset="0"/>
                          <a:cs typeface="Times New Roman" pitchFamily="18" charset="0"/>
                        </a:rPr>
                        <a:t>ворцов</a:t>
                      </a:r>
                      <a:endParaRPr lang="ru-RU" sz="105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Оказание услуг психолого-педагогической, методической и консультативной помощи родителям (законным представителям) детей, а также гражданам, желающим принять на воспитание в свои семьи детей, оставшихся без попечения родителей»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федерального проекта «Современная школа» национального проекта «Образование» (Приказ № 869 от 29.09.2022 г.)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20 000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услуг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40000"/>
                      </a:srgbClr>
                    </a:solidFill>
                  </a:tcPr>
                </a:tc>
              </a:tr>
              <a:tr h="6258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24 644 973,6</a:t>
                      </a:r>
                      <a:r>
                        <a:rPr lang="ru-RU" sz="1800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рублей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65 000 услуг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2"/>
          <a:stretch/>
        </p:blipFill>
        <p:spPr>
          <a:xfrm>
            <a:off x="168692" y="1124744"/>
            <a:ext cx="1089922" cy="830533"/>
          </a:xfrm>
          <a:prstGeom prst="rect">
            <a:avLst/>
          </a:prstGeom>
        </p:spPr>
      </p:pic>
      <p:pic>
        <p:nvPicPr>
          <p:cNvPr id="6" name="Рисунок 5" descr="C:\Users\User\Downloads\Эмблема ассоциация.png"/>
          <p:cNvPicPr/>
          <p:nvPr/>
        </p:nvPicPr>
        <p:blipFill>
          <a:blip r:embed="rId4" cstate="print"/>
          <a:srcRect b="14975"/>
          <a:stretch>
            <a:fillRect/>
          </a:stretch>
        </p:blipFill>
        <p:spPr bwMode="auto">
          <a:xfrm>
            <a:off x="93684" y="2790290"/>
            <a:ext cx="1224136" cy="864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92" y="3635871"/>
            <a:ext cx="1028840" cy="729233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9604660"/>
              </p:ext>
            </p:extLst>
          </p:nvPr>
        </p:nvGraphicFramePr>
        <p:xfrm>
          <a:off x="168692" y="2020970"/>
          <a:ext cx="1082451" cy="831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Picture" r:id="rId6" imgW="3073982" imgH="3152464" progId="Word.Picture.8">
                  <p:embed/>
                </p:oleObj>
              </mc:Choice>
              <mc:Fallback>
                <p:oleObj name="Picture" r:id="rId6" imgW="3073982" imgH="3152464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692" y="2020970"/>
                        <a:ext cx="1082451" cy="8319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40" y="5242088"/>
            <a:ext cx="1316345" cy="967613"/>
          </a:xfrm>
          <a:prstGeom prst="rect">
            <a:avLst/>
          </a:prstGeom>
        </p:spPr>
      </p:pic>
      <p:pic>
        <p:nvPicPr>
          <p:cNvPr id="11" name="Picture 2" descr="G:\Новая папка\колесо лого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49" y="4386863"/>
            <a:ext cx="902325" cy="85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56289" y="114511"/>
            <a:ext cx="8568952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small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МАДОУ города Набережные Челны    «Детский сад комбинированного вида № 95 «Балкыш»  в рамках Федеральной целевой программы развития образования  на 2016-2024 годы выиграл гранты на реализацию мероприятий  оказания психолого-педагогической, методической и консультативной помощи гражданам, имеющих детей</a:t>
            </a:r>
            <a:endParaRPr kumimoji="0" lang="ru-RU" sz="1000" b="0" i="0" u="none" strike="noStrike" kern="1200" cap="small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4855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4811893"/>
              </p:ext>
            </p:extLst>
          </p:nvPr>
        </p:nvGraphicFramePr>
        <p:xfrm>
          <a:off x="179512" y="188640"/>
          <a:ext cx="5760640" cy="4990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Слайд" r:id="rId3" imgW="3889278" imgH="2917081" progId="PowerPoint.Slide.12">
                  <p:embed/>
                </p:oleObj>
              </mc:Choice>
              <mc:Fallback>
                <p:oleObj name="Слайд" r:id="rId3" imgW="3889278" imgH="2917081" progId="PowerPoint.Slide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88640"/>
                        <a:ext cx="5760640" cy="49904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3" t="7575" r="25791" b="4731"/>
          <a:stretch/>
        </p:blipFill>
        <p:spPr>
          <a:xfrm>
            <a:off x="6084168" y="1810456"/>
            <a:ext cx="2892482" cy="456337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67745" y="332656"/>
            <a:ext cx="32758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Грантополучатели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организации</a:t>
            </a: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Республики Татарстан</a:t>
            </a: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 года</a:t>
            </a:r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792" y="1089486"/>
            <a:ext cx="2959433" cy="176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7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412776"/>
            <a:ext cx="8106576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уководитель Ассоциации консультационных центров г.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Набережные Челны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ЯРУЛЛИНА ЕКАТЕРИНА ХУСНЕЕВНА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заведующий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МАДОУ «Детский сад № 95 «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Балкыш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руководитель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консультационного центра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«ПРОФЕССИЯ-РОДИТЕЛИ!».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8520" y="-406360"/>
            <a:ext cx="9144000" cy="2399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МЕТОДИЧЕСКОЕ ОБЪЕДИНЕНИЕ 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АССОЦИАЦИЯ</a:t>
            </a:r>
            <a:r>
              <a:rPr kumimoji="0" lang="ru-RU" sz="3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КОНСУЛЬТАЦИОННЫХ ЦЕНТРОВ/ПУНКТОВ 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УО  ИК МО г. Набережные Челны  и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Закамского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региона.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359" y="93720"/>
            <a:ext cx="1223474" cy="1106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48071" y="2276871"/>
            <a:ext cx="8064896" cy="1140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Ассоциацию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консультационных центров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входит 77 организаций города Набережные Челны и </a:t>
            </a:r>
            <a:r>
              <a:rPr kumimoji="0" lang="ru-RU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Закамского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региона.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129500"/>
            <a:ext cx="1547852" cy="1097105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4" cstate="print"/>
          <a:srcRect l="25179" t="19565" r="25207" b="16848"/>
          <a:stretch>
            <a:fillRect/>
          </a:stretch>
        </p:blipFill>
        <p:spPr bwMode="auto">
          <a:xfrm>
            <a:off x="1728191" y="2924944"/>
            <a:ext cx="5904657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383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User\Documents\ГРАНТ 19\АССОЦИАЦИЯ\БУРЯТИЯ\ФОТО\20191029_1638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571876"/>
            <a:ext cx="4000497" cy="3000372"/>
          </a:xfrm>
          <a:prstGeom prst="rect">
            <a:avLst/>
          </a:prstGeom>
          <a:noFill/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/>
          <a:srcRect l="11250" r="10000" b="15000"/>
          <a:stretch>
            <a:fillRect/>
          </a:stretch>
        </p:blipFill>
        <p:spPr bwMode="auto">
          <a:xfrm>
            <a:off x="1428728" y="3929066"/>
            <a:ext cx="300039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57200" y="642918"/>
            <a:ext cx="3543296" cy="3429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Республика</a:t>
            </a:r>
            <a:r>
              <a:rPr kumimoji="0" lang="ru-RU" sz="1800" b="1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Бурятия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Санкт –Петербург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Москва и Московская область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Республика Ингушетия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Республика Чувашия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Республика Башкортостан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Кировская область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Свердловская область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Пермская область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Ростов на Дону, Таганрог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Томск, </a:t>
            </a:r>
            <a:r>
              <a:rPr kumimoji="0" lang="ru-RU" sz="1800" b="1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Благовещенск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Иркутск, </a:t>
            </a:r>
            <a:r>
              <a:rPr kumimoji="0" lang="ru-RU" sz="1800" b="1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Брест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83569" y="116632"/>
            <a:ext cx="7776864" cy="74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Регионы РОССИИ – партнеры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b="1" cap="small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КОНСУЛЬТАЦИОННОГО ЦЕНТРА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«ПРОФЕССИЯ –РОДИТЕЛИ!»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7" descr="C:\Users\User\Documents\ГРАНТ 19\РЕАЛИЗАЦИЯ\Региональный семинар\Москва 26.09.jpg"/>
          <p:cNvPicPr>
            <a:picLocks noChangeAspect="1" noChangeArrowheads="1"/>
          </p:cNvPicPr>
          <p:nvPr/>
        </p:nvPicPr>
        <p:blipFill>
          <a:blip r:embed="rId4" cstate="print"/>
          <a:srcRect t="19566" b="17390"/>
          <a:stretch>
            <a:fillRect/>
          </a:stretch>
        </p:blipFill>
        <p:spPr bwMode="auto">
          <a:xfrm>
            <a:off x="3975867" y="1142984"/>
            <a:ext cx="4834745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0836898"/>
              </p:ext>
            </p:extLst>
          </p:nvPr>
        </p:nvGraphicFramePr>
        <p:xfrm>
          <a:off x="323528" y="764704"/>
          <a:ext cx="8229600" cy="5760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3134845" y="369941"/>
            <a:ext cx="3024336" cy="136815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УЧАСТНИКИ АССОЦИАЦИИ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42184" y="5229200"/>
            <a:ext cx="2797968" cy="1152128"/>
          </a:xfrm>
          <a:prstGeom prst="roundRect">
            <a:avLst/>
          </a:prstGeom>
          <a:solidFill>
            <a:srgbClr val="D614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ОРГАНИЗАЦИИ,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СОТРУДНИЧАЮЩИЕ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КОНСУЛЬТАЦИОННЫМИ ЦЕНТРАМИ.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764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2109767"/>
              </p:ext>
            </p:extLst>
          </p:nvPr>
        </p:nvGraphicFramePr>
        <p:xfrm>
          <a:off x="323528" y="476672"/>
          <a:ext cx="8496944" cy="6064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3275856" y="548680"/>
            <a:ext cx="2592288" cy="115212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УЧАСТНИКИ АССОЦИАЦИИ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491880" y="5037650"/>
            <a:ext cx="2592288" cy="1343677"/>
          </a:xfrm>
          <a:prstGeom prst="roundRect">
            <a:avLst/>
          </a:prstGeom>
          <a:solidFill>
            <a:srgbClr val="D614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ОРГАНИЗАЦИИ,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СОТРУДНИЧАЮЩИЕ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КОНСУЛЬТАЦИОННЫМИ ЦЕНТРАМИ.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359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39567" cy="6858001"/>
          </a:xfrm>
          <a:prstGeom prst="rect">
            <a:avLst/>
          </a:prstGeom>
        </p:spPr>
      </p:pic>
      <p:sp>
        <p:nvSpPr>
          <p:cNvPr id="23" name="Скругленный прямоугольник 22"/>
          <p:cNvSpPr/>
          <p:nvPr/>
        </p:nvSpPr>
        <p:spPr>
          <a:xfrm>
            <a:off x="53830" y="6032292"/>
            <a:ext cx="8982666" cy="70788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913757" y="1726445"/>
            <a:ext cx="3214970" cy="176086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 rot="21272732">
            <a:off x="81239" y="2692683"/>
            <a:ext cx="1834441" cy="61127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Горизонтальный свиток 14"/>
          <p:cNvSpPr/>
          <p:nvPr/>
        </p:nvSpPr>
        <p:spPr>
          <a:xfrm>
            <a:off x="1259633" y="4833036"/>
            <a:ext cx="4536504" cy="1223334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П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203" y="1704682"/>
            <a:ext cx="2378583" cy="1685076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611560" y="792088"/>
            <a:ext cx="8136904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ДОБРО ПОЖАЛОВАТЬ В КОНСУЛЬТАЦИОННЫЙ ЦЕНТР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«ПРОФЕССИЯ-РОДИТЕЛИ!»</a:t>
            </a:r>
            <a:r>
              <a:rPr kumimoji="0" lang="ru-RU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Arial" pitchFamily="34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mbria" pitchFamily="18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9222" y="3605397"/>
            <a:ext cx="541089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Проект 2024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года 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 Р А В О</a:t>
            </a:r>
          </a:p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алкыш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одители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ктивный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ектор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бразования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6" name="Рисунок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57" y="1238364"/>
            <a:ext cx="1291710" cy="1296144"/>
          </a:xfrm>
          <a:prstGeom prst="rect">
            <a:avLst/>
          </a:prstGeom>
          <a:noFill/>
          <a:ln w="9525">
            <a:solidFill>
              <a:srgbClr val="98480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38768" y="6032292"/>
            <a:ext cx="909043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981075" algn="l"/>
              </a:tabLst>
            </a:pPr>
            <a:r>
              <a:rPr kumimoji="0" lang="tt-RU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г. Набережные Челны, ул. Ахметшина, дом 113 (58/01)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kumimoji="0" lang="tt-RU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телефон: 8 (8552) 58-90-23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WhatsApp</a:t>
            </a:r>
            <a:r>
              <a:rPr kumimoji="0" lang="tt-RU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Телеграм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+7 (960) 076-7072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e-mail</a:t>
            </a:r>
            <a:r>
              <a:rPr lang="tt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balk</a:t>
            </a:r>
            <a:r>
              <a:rPr lang="en-US" b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ishrip</a:t>
            </a:r>
            <a:r>
              <a:rPr lang="tt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@mail.ru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81075" algn="l"/>
              </a:tabLst>
            </a:pPr>
            <a:endParaRPr kumimoji="0" lang="ru-RU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1547664" y="5052075"/>
            <a:ext cx="414609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981075" algn="l"/>
              </a:tabLst>
            </a:pPr>
            <a:r>
              <a:rPr lang="ru-RU" sz="16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Руководитель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Консультационного Центра</a:t>
            </a:r>
            <a:endParaRPr kumimoji="0" lang="ru-RU" sz="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81075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«ПРОФЕССИЯ-РОДИТЕЛИ!»</a:t>
            </a:r>
            <a:endParaRPr kumimoji="0" lang="ru-RU" sz="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81075" algn="l"/>
              </a:tabLst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Яруллина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Екатерина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Хуснеевна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9222" y="3605397"/>
            <a:ext cx="5410890" cy="120032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 rot="21271035">
            <a:off x="207920" y="2708276"/>
            <a:ext cx="16049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sz="1600" b="1" dirty="0" smtClean="0">
                <a:latin typeface="Times New Roman" pitchFamily="18" charset="0"/>
                <a:cs typeface="Times New Roman" pitchFamily="18" charset="0"/>
              </a:rPr>
              <a:t>Наш сайт: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randbalkish.ru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Овал 29"/>
          <p:cNvSpPr/>
          <p:nvPr/>
        </p:nvSpPr>
        <p:spPr>
          <a:xfrm rot="731332">
            <a:off x="7711774" y="2918022"/>
            <a:ext cx="1324745" cy="36657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 rot="665368">
            <a:off x="7886746" y="2908596"/>
            <a:ext cx="10105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Telegram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913757" y="1808338"/>
            <a:ext cx="3228256" cy="15388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t-RU" sz="2400" b="1" u="sng" dirty="0" smtClean="0">
                <a:latin typeface="Times New Roman" pitchFamily="18" charset="0"/>
                <a:cs typeface="Times New Roman" pitchFamily="18" charset="0"/>
              </a:rPr>
              <a:t>БЕСПЛАТНО</a:t>
            </a:r>
            <a:endParaRPr lang="tt-RU" sz="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онсультируем родителей 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етей от 0 до 18 лет: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очные (в том числе выездные)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дистанционные консультации</a:t>
            </a:r>
          </a:p>
        </p:txBody>
      </p:sp>
      <p:pic>
        <p:nvPicPr>
          <p:cNvPr id="44" name="Рисунок 43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2" r="10023"/>
          <a:stretch/>
        </p:blipFill>
        <p:spPr bwMode="auto">
          <a:xfrm>
            <a:off x="3431155" y="21620"/>
            <a:ext cx="1114008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5" name="Прямоугольник 44"/>
          <p:cNvSpPr/>
          <p:nvPr/>
        </p:nvSpPr>
        <p:spPr>
          <a:xfrm>
            <a:off x="-24146" y="26930"/>
            <a:ext cx="3644858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</a:t>
            </a:r>
          </a:p>
          <a:p>
            <a:pPr algn="ctr"/>
            <a:r>
              <a:rPr lang="tt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ПРОСВЕЩЕНИЯ</a:t>
            </a:r>
          </a:p>
          <a:p>
            <a:pPr lvl="0" algn="ctr"/>
            <a:r>
              <a:rPr lang="tt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5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80112" y="0"/>
            <a:ext cx="35638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</a:t>
            </a:r>
          </a:p>
          <a:p>
            <a:pPr algn="ctr"/>
            <a:r>
              <a:rPr lang="tt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И НАУКИ</a:t>
            </a:r>
          </a:p>
          <a:p>
            <a:pPr algn="ctr"/>
            <a:r>
              <a:rPr lang="tt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ТАТАРСТАН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80012" y="13982"/>
            <a:ext cx="952463" cy="86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" name="Группа 23"/>
          <p:cNvGrpSpPr/>
          <p:nvPr/>
        </p:nvGrpSpPr>
        <p:grpSpPr>
          <a:xfrm>
            <a:off x="5846852" y="3347221"/>
            <a:ext cx="2870395" cy="3071469"/>
            <a:chOff x="1726586" y="1340768"/>
            <a:chExt cx="4968552" cy="5102220"/>
          </a:xfrm>
        </p:grpSpPr>
        <p:grpSp>
          <p:nvGrpSpPr>
            <p:cNvPr id="25" name="Группа 24"/>
            <p:cNvGrpSpPr/>
            <p:nvPr/>
          </p:nvGrpSpPr>
          <p:grpSpPr>
            <a:xfrm>
              <a:off x="1726586" y="1340768"/>
              <a:ext cx="4968552" cy="5102220"/>
              <a:chOff x="-2581165" y="877521"/>
              <a:chExt cx="4968552" cy="5104561"/>
            </a:xfrm>
          </p:grpSpPr>
          <p:pic>
            <p:nvPicPr>
              <p:cNvPr id="29" name="Рисунок 2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581165" y="877521"/>
                <a:ext cx="4968552" cy="5104561"/>
              </a:xfrm>
              <a:prstGeom prst="rect">
                <a:avLst/>
              </a:prstGeom>
            </p:spPr>
          </p:pic>
          <p:sp>
            <p:nvSpPr>
              <p:cNvPr id="33" name="Овальная выноска 32"/>
              <p:cNvSpPr/>
              <p:nvPr/>
            </p:nvSpPr>
            <p:spPr>
              <a:xfrm>
                <a:off x="-2307831" y="1165685"/>
                <a:ext cx="4464496" cy="3804058"/>
              </a:xfrm>
              <a:prstGeom prst="wedgeEllipseCallout">
                <a:avLst>
                  <a:gd name="adj1" fmla="val -45253"/>
                  <a:gd name="adj2" fmla="val 62500"/>
                </a:avLst>
              </a:prstGeom>
              <a:solidFill>
                <a:srgbClr val="FFFF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26" name="Рисунок 2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26" r="24013"/>
            <a:stretch/>
          </p:blipFill>
          <p:spPr>
            <a:xfrm>
              <a:off x="2485275" y="2219525"/>
              <a:ext cx="3646951" cy="2620864"/>
            </a:xfrm>
            <a:prstGeom prst="ellipse">
              <a:avLst/>
            </a:prstGeom>
          </p:spPr>
        </p:pic>
        <p:sp>
          <p:nvSpPr>
            <p:cNvPr id="27" name="Прямоугольник 26"/>
            <p:cNvSpPr/>
            <p:nvPr/>
          </p:nvSpPr>
          <p:spPr>
            <a:xfrm>
              <a:off x="2766277" y="2176235"/>
              <a:ext cx="2912271" cy="12657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10532633"/>
                </a:avLst>
              </a:prstTxWarp>
              <a:spAutoFit/>
            </a:bodyPr>
            <a:lstStyle/>
            <a:p>
              <a:pPr algn="ctr"/>
              <a:r>
                <a:rPr lang="tt-RU" sz="4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mbria" pitchFamily="18" charset="0"/>
                  <a:ea typeface="Cambria" pitchFamily="18" charset="0"/>
                </a:rPr>
                <a:t>Б Р А В О</a:t>
              </a:r>
              <a:endParaRPr lang="ru-RU" sz="4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mbria" pitchFamily="18" charset="0"/>
                <a:ea typeface="Cambria" pitchFamily="18" charset="0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2215943" y="1340768"/>
              <a:ext cx="4032448" cy="39414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>
                  <a:gd name="adj" fmla="val 21359374"/>
                </a:avLst>
              </a:prstTxWarp>
              <a:spAutoFit/>
            </a:bodyPr>
            <a:lstStyle/>
            <a:p>
              <a:pPr algn="ctr"/>
              <a:r>
                <a:rPr lang="ru-RU" sz="6000" b="1" cap="none" spc="0" dirty="0" err="1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  <a:latin typeface="Cambria" pitchFamily="18" charset="0"/>
                  <a:ea typeface="Cambria" pitchFamily="18" charset="0"/>
                  <a:cs typeface="Arial Unicode MS" pitchFamily="34" charset="-128"/>
                </a:rPr>
                <a:t>Балкыш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  <a:latin typeface="Cambria" pitchFamily="18" charset="0"/>
                  <a:ea typeface="Cambria" pitchFamily="18" charset="0"/>
                  <a:cs typeface="Arial Unicode MS" pitchFamily="34" charset="-128"/>
                </a:rPr>
                <a:t>, 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B050"/>
                  </a:solidFill>
                  <a:effectLst/>
                  <a:latin typeface="Cambria" pitchFamily="18" charset="0"/>
                  <a:ea typeface="Cambria" pitchFamily="18" charset="0"/>
                  <a:cs typeface="Arial Unicode MS" pitchFamily="34" charset="-128"/>
                </a:rPr>
                <a:t>Родители 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  <a:latin typeface="Cambria" pitchFamily="18" charset="0"/>
                  <a:ea typeface="Cambria" pitchFamily="18" charset="0"/>
                  <a:cs typeface="Arial Unicode MS" pitchFamily="34" charset="-128"/>
                </a:rPr>
                <a:t>– 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70C0"/>
                  </a:solidFill>
                  <a:effectLst/>
                  <a:latin typeface="Cambria" pitchFamily="18" charset="0"/>
                  <a:ea typeface="Cambria" pitchFamily="18" charset="0"/>
                  <a:cs typeface="Arial Unicode MS" pitchFamily="34" charset="-128"/>
                </a:rPr>
                <a:t>Активный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  <a:latin typeface="Cambria" pitchFamily="18" charset="0"/>
                  <a:ea typeface="Cambria" pitchFamily="18" charset="0"/>
                  <a:cs typeface="Arial Unicode MS" pitchFamily="34" charset="-128"/>
                </a:rPr>
                <a:t> 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chemeClr val="accent5">
                      <a:lumMod val="75000"/>
                    </a:schemeClr>
                  </a:solidFill>
                  <a:effectLst/>
                  <a:latin typeface="Cambria" pitchFamily="18" charset="0"/>
                  <a:ea typeface="Cambria" pitchFamily="18" charset="0"/>
                  <a:cs typeface="Arial Unicode MS" pitchFamily="34" charset="-128"/>
                </a:rPr>
                <a:t>Век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chemeClr val="accent5">
                      <a:lumMod val="75000"/>
                    </a:schemeClr>
                  </a:solidFill>
                  <a:effectLst/>
                  <a:latin typeface="Cambria" pitchFamily="18" charset="0"/>
                  <a:ea typeface="Cambria" pitchFamily="18" charset="0"/>
                </a:rPr>
                <a:t>тор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  <a:latin typeface="Cambria" pitchFamily="18" charset="0"/>
                  <a:ea typeface="Cambria" pitchFamily="18" charset="0"/>
                </a:rPr>
                <a:t> 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DF45BE"/>
                  </a:solidFill>
                  <a:effectLst/>
                  <a:latin typeface="Cambria" pitchFamily="18" charset="0"/>
                  <a:ea typeface="Cambria" pitchFamily="18" charset="0"/>
                </a:rPr>
                <a:t>Образования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DF45BE"/>
                </a:solidFill>
                <a:effectLst/>
                <a:latin typeface="Cambria" pitchFamily="18" charset="0"/>
                <a:ea typeface="Cambria" pitchFamily="18" charset="0"/>
              </a:endParaRPr>
            </a:p>
          </p:txBody>
        </p:sp>
      </p:grpSp>
      <p:pic>
        <p:nvPicPr>
          <p:cNvPr id="1026" name="Picture 2" descr="http://qrcoder.ru/code/?https%3A%2F%2Ft.me%2F%2B2ectCx9B4B8xYWZi&amp;4&amp;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474" y="1407930"/>
            <a:ext cx="1253022" cy="1253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72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1639" y="115854"/>
            <a:ext cx="6768753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 «БРАВО</a:t>
            </a:r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алкыш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одители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ктивный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ектор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бразования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155" y="1268760"/>
            <a:ext cx="7776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СОЗДАНИЕ СТРУКТУРЫ СЕТЕВОГО ОБЩЕНИЯ И ОКАЗАНИЯ АДРЕСНОЙ КОНСУЛЬТАТИВНОЙ ПОМОЩИ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 (ЗАКОННЫМ ПРЕДСТАВИТЕЛЯМ) </a:t>
            </a: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851640" y="2492896"/>
            <a:ext cx="3880600" cy="3933341"/>
            <a:chOff x="1726586" y="1340768"/>
            <a:chExt cx="4968552" cy="5102220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1726586" y="1340768"/>
              <a:ext cx="4968552" cy="5102220"/>
              <a:chOff x="-2581165" y="877521"/>
              <a:chExt cx="4968552" cy="5104561"/>
            </a:xfrm>
          </p:grpSpPr>
          <p:pic>
            <p:nvPicPr>
              <p:cNvPr id="12" name="Рисунок 1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581165" y="877521"/>
                <a:ext cx="4968552" cy="5104561"/>
              </a:xfrm>
              <a:prstGeom prst="rect">
                <a:avLst/>
              </a:prstGeom>
            </p:spPr>
          </p:pic>
          <p:sp>
            <p:nvSpPr>
              <p:cNvPr id="13" name="Овальная выноска 12"/>
              <p:cNvSpPr/>
              <p:nvPr/>
            </p:nvSpPr>
            <p:spPr>
              <a:xfrm>
                <a:off x="-2307831" y="1165685"/>
                <a:ext cx="4464496" cy="3804058"/>
              </a:xfrm>
              <a:prstGeom prst="wedgeEllipseCallout">
                <a:avLst>
                  <a:gd name="adj1" fmla="val -45253"/>
                  <a:gd name="adj2" fmla="val 62500"/>
                </a:avLst>
              </a:prstGeom>
              <a:solidFill>
                <a:srgbClr val="FFFF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26" r="24013"/>
            <a:stretch/>
          </p:blipFill>
          <p:spPr>
            <a:xfrm>
              <a:off x="2485275" y="2219525"/>
              <a:ext cx="3646951" cy="2620864"/>
            </a:xfrm>
            <a:prstGeom prst="ellipse">
              <a:avLst/>
            </a:prstGeom>
          </p:spPr>
        </p:pic>
        <p:sp>
          <p:nvSpPr>
            <p:cNvPr id="10" name="Прямоугольник 9"/>
            <p:cNvSpPr/>
            <p:nvPr/>
          </p:nvSpPr>
          <p:spPr>
            <a:xfrm>
              <a:off x="2766277" y="2176235"/>
              <a:ext cx="2912271" cy="12657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10532633"/>
                </a:avLst>
              </a:prstTxWarp>
              <a:spAutoFit/>
            </a:bodyPr>
            <a:lstStyle/>
            <a:p>
              <a:pPr algn="ctr"/>
              <a:r>
                <a:rPr lang="tt-RU" sz="4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accent6">
                      <a:lumMod val="7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mbria" pitchFamily="18" charset="0"/>
                  <a:ea typeface="Cambria" pitchFamily="18" charset="0"/>
                </a:rPr>
                <a:t>Б Р А В О</a:t>
              </a:r>
              <a:endParaRPr lang="ru-RU" sz="4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mbria" pitchFamily="18" charset="0"/>
                <a:ea typeface="Cambria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215943" y="1340768"/>
              <a:ext cx="4032448" cy="39414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>
                  <a:gd name="adj" fmla="val 21359374"/>
                </a:avLst>
              </a:prstTxWarp>
              <a:spAutoFit/>
            </a:bodyPr>
            <a:lstStyle/>
            <a:p>
              <a:pPr algn="ctr"/>
              <a:r>
                <a:rPr lang="ru-RU" sz="6000" b="1" cap="none" spc="0" dirty="0" err="1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  <a:latin typeface="Cambria" pitchFamily="18" charset="0"/>
                  <a:ea typeface="Cambria" pitchFamily="18" charset="0"/>
                  <a:cs typeface="Arial Unicode MS" pitchFamily="34" charset="-128"/>
                </a:rPr>
                <a:t>Балкыш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  <a:latin typeface="Cambria" pitchFamily="18" charset="0"/>
                  <a:ea typeface="Cambria" pitchFamily="18" charset="0"/>
                  <a:cs typeface="Arial Unicode MS" pitchFamily="34" charset="-128"/>
                </a:rPr>
                <a:t>, 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B050"/>
                  </a:solidFill>
                  <a:effectLst/>
                  <a:latin typeface="Cambria" pitchFamily="18" charset="0"/>
                  <a:ea typeface="Cambria" pitchFamily="18" charset="0"/>
                  <a:cs typeface="Arial Unicode MS" pitchFamily="34" charset="-128"/>
                </a:rPr>
                <a:t>Родители 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  <a:latin typeface="Cambria" pitchFamily="18" charset="0"/>
                  <a:ea typeface="Cambria" pitchFamily="18" charset="0"/>
                  <a:cs typeface="Arial Unicode MS" pitchFamily="34" charset="-128"/>
                </a:rPr>
                <a:t>– 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70C0"/>
                  </a:solidFill>
                  <a:effectLst/>
                  <a:latin typeface="Cambria" pitchFamily="18" charset="0"/>
                  <a:ea typeface="Cambria" pitchFamily="18" charset="0"/>
                  <a:cs typeface="Arial Unicode MS" pitchFamily="34" charset="-128"/>
                </a:rPr>
                <a:t>Активный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  <a:latin typeface="Cambria" pitchFamily="18" charset="0"/>
                  <a:ea typeface="Cambria" pitchFamily="18" charset="0"/>
                  <a:cs typeface="Arial Unicode MS" pitchFamily="34" charset="-128"/>
                </a:rPr>
                <a:t> 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chemeClr val="accent5">
                      <a:lumMod val="75000"/>
                    </a:schemeClr>
                  </a:solidFill>
                  <a:effectLst/>
                  <a:latin typeface="Cambria" pitchFamily="18" charset="0"/>
                  <a:ea typeface="Cambria" pitchFamily="18" charset="0"/>
                  <a:cs typeface="Arial Unicode MS" pitchFamily="34" charset="-128"/>
                </a:rPr>
                <a:t>Век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chemeClr val="accent5">
                      <a:lumMod val="75000"/>
                    </a:schemeClr>
                  </a:solidFill>
                  <a:effectLst/>
                  <a:latin typeface="Cambria" pitchFamily="18" charset="0"/>
                  <a:ea typeface="Cambria" pitchFamily="18" charset="0"/>
                </a:rPr>
                <a:t>тор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  <a:latin typeface="Cambria" pitchFamily="18" charset="0"/>
                  <a:ea typeface="Cambria" pitchFamily="18" charset="0"/>
                </a:rPr>
                <a:t> </a:t>
              </a:r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DF45BE"/>
                  </a:solidFill>
                  <a:effectLst/>
                  <a:latin typeface="Cambria" pitchFamily="18" charset="0"/>
                  <a:ea typeface="Cambria" pitchFamily="18" charset="0"/>
                </a:rPr>
                <a:t>Образования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DF45BE"/>
                </a:solidFill>
                <a:effectLst/>
                <a:latin typeface="Cambria" pitchFamily="18" charset="0"/>
                <a:ea typeface="Cambria" pitchFamily="18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93924185"/>
              </p:ext>
            </p:extLst>
          </p:nvPr>
        </p:nvGraphicFramePr>
        <p:xfrm>
          <a:off x="250663" y="620688"/>
          <a:ext cx="8856984" cy="6141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43608" y="29546"/>
            <a:ext cx="764153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МОДЕЛЬ СЕТЕВОГО ВЗАИМОДЕЙСТВИЯ  ПРОЕКТА «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  Р А В О»</a:t>
            </a:r>
          </a:p>
          <a:p>
            <a:pPr algn="ctr">
              <a:defRPr/>
            </a:pP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алкыш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одители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– 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ктивный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ектор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бразования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439" y="2515030"/>
            <a:ext cx="1838866" cy="1379149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047844967"/>
              </p:ext>
            </p:extLst>
          </p:nvPr>
        </p:nvGraphicFramePr>
        <p:xfrm>
          <a:off x="179512" y="1354528"/>
          <a:ext cx="5094344" cy="4761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3" y="2780928"/>
            <a:ext cx="2086181" cy="1440160"/>
          </a:xfrm>
          <a:prstGeom prst="rect">
            <a:avLst/>
          </a:prstGeom>
        </p:spPr>
      </p:pic>
      <p:pic>
        <p:nvPicPr>
          <p:cNvPr id="8" name="Рисунок 7" descr="C:\Users\ЕКТЕРИНА\Downloads\IMG-20190628-WA0111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6516" y="1052736"/>
            <a:ext cx="1809246" cy="111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762" y="1268760"/>
            <a:ext cx="1817993" cy="128845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51520" y="8583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КОНСУЛЬТАТИВНОЙ РАБОТЕ ПРИВЛЕЧЕНО БОЛЕЕ 1000 ПЕДАГОГОВ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БОЛЕЕ 300 ДРУГИХ СПЕЦИАЛИСТОВ. ИЗ НИХ В 2019-2023  ГОДАХ ПОВЫСИЛИ КВАЛИФИКАЦИЮ 177 ПЕДАГОГОВ РЕСПУБЛИКИ ТАТАРСТАН.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19" y="5214293"/>
            <a:ext cx="2135735" cy="15070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439" y="4219320"/>
            <a:ext cx="2318681" cy="16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31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66" y="1673612"/>
            <a:ext cx="4293888" cy="32204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6" y="-160283"/>
            <a:ext cx="9144000" cy="2016224"/>
          </a:xfrm>
          <a:prstGeom prst="rect">
            <a:avLst/>
          </a:prstGeom>
        </p:spPr>
      </p:pic>
      <p:pic>
        <p:nvPicPr>
          <p:cNvPr id="10242" name="Picture 2" descr="C:\Users\1\Pictures\Фото Балкыш\коллектив\Яруллина ЕХ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7491"/>
            <a:ext cx="961555" cy="142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21181" y="293831"/>
            <a:ext cx="573925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ЯРУЛЛИНА ЕКАТЕРИНА ХУСНЕЕВНА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заведующий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МАДОУ «ДС №95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Балкыш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уководитель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Консультационного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Центра «ПРОФЕССИЯ – РОДИТЕЛИ!»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руководитель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Проектного офиса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Балкыш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консультант.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10161" y="1532775"/>
            <a:ext cx="36566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ФУНКЦИОНАЛЬНЫЕ </a:t>
            </a:r>
            <a:r>
              <a:rPr lang="ru-RU" sz="1600" b="1" u="sng" dirty="0" smtClean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ОБЯЗАННОСТИ</a:t>
            </a:r>
            <a:r>
              <a:rPr lang="ru-RU" sz="2000" b="1" u="sng" dirty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18" name="Picture 10" descr="https://linkrr.ru/uploads/images/2709_653d72ab8ee6f6efea4c219ed075401a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05064"/>
            <a:ext cx="8715327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539552" y="4980214"/>
            <a:ext cx="828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Увлеченность крупными проектами  способность увлечь команду, генерировать идеи, выделять приоритеты, делегирование полномочия, брать ответственность на себя, способность рисковать, аналитические способности, личная заинтересованность в реализации проекта, азарт,  умение обеспечить контроль деталей в реализации проекта, оперативность и смелость в принятии решений.</a:t>
            </a:r>
            <a:endParaRPr lang="ru-RU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84799">
            <a:off x="-215960" y="1782721"/>
            <a:ext cx="1737225" cy="875468"/>
          </a:xfrm>
          <a:prstGeom prst="rect">
            <a:avLst/>
          </a:prstGeom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806" y="1908650"/>
            <a:ext cx="613882" cy="613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903" y="2179106"/>
            <a:ext cx="1944216" cy="24280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70666" y="4549770"/>
            <a:ext cx="69466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ЛИЧНОСТНЫЕ КАЧЕСТВА РУКОВОДИТЕЛЯ: 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5049797" y="5172385"/>
            <a:ext cx="26036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03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476411993"/>
              </p:ext>
            </p:extLst>
          </p:nvPr>
        </p:nvGraphicFramePr>
        <p:xfrm>
          <a:off x="323528" y="4183729"/>
          <a:ext cx="3939582" cy="2557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2"/>
          <p:cNvPicPr/>
          <p:nvPr/>
        </p:nvPicPr>
        <p:blipFill rotWithShape="1">
          <a:blip r:embed="rId3"/>
          <a:srcRect t="14879" r="22638" b="43082"/>
          <a:stretch/>
        </p:blipFill>
        <p:spPr>
          <a:xfrm>
            <a:off x="323528" y="1604997"/>
            <a:ext cx="8424936" cy="2404312"/>
          </a:xfrm>
          <a:prstGeom prst="rect">
            <a:avLst/>
          </a:prstGeom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677373630"/>
              </p:ext>
            </p:extLst>
          </p:nvPr>
        </p:nvGraphicFramePr>
        <p:xfrm>
          <a:off x="4535996" y="4293096"/>
          <a:ext cx="4428492" cy="2391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67544" y="0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начальном этапе освоения гранта выполняется планирование оказания услуг в разрезе каждой организации-партнера на месяц, на неделю. Организации ведут учет оказания услуг и подают сведения о количестве оказанных услуг еженедельно. Раз в месяц передают подтверждающие документы. Организуется учет оказанных услуг и сверка его в соответствии с примерным графиком оказания услуг. Таким образом, распределяется нагрузка между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организациями-партнерами.</a:t>
            </a:r>
            <a:endParaRPr lang="ru-RU" sz="1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04048" y="4077072"/>
            <a:ext cx="35946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Оказано услуг каждой организацией</a:t>
            </a:r>
            <a:endParaRPr lang="ru-RU" sz="1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92257" y="4077072"/>
            <a:ext cx="35830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 и фактическое оказание услуг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96310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" y="3222702"/>
            <a:ext cx="2857500" cy="123733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14" y="4468888"/>
            <a:ext cx="2857500" cy="113308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147" y="4654098"/>
            <a:ext cx="287866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Отчеты по гранту 2022г. </a:t>
            </a:r>
            <a:endParaRPr lang="ru-RU" sz="15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Утверждены</a:t>
            </a:r>
            <a:r>
              <a:rPr lang="ru-RU" sz="1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согласованы </a:t>
            </a:r>
            <a:endParaRPr lang="ru-RU" sz="15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54" y="5601974"/>
            <a:ext cx="2857500" cy="125602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-5513" y="5772702"/>
            <a:ext cx="304982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Соглашение 2023г. </a:t>
            </a:r>
            <a:endParaRPr lang="ru-RU" sz="1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Находится 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проекте, </a:t>
            </a:r>
            <a:endParaRPr lang="ru-RU" sz="1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ждем 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согласование на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подпись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1" y="-171400"/>
            <a:ext cx="9144000" cy="188610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46642" y="237981"/>
            <a:ext cx="67100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ХУСАИНОВА ЭЛЬВИРА ФАРИТОВНА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ухгалтер МАДОУ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«ДС №95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Балкыш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специалист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закупкам.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4" cstate="print"/>
          <a:srcRect t="10832" b="35896"/>
          <a:stretch/>
        </p:blipFill>
        <p:spPr bwMode="auto">
          <a:xfrm>
            <a:off x="3313553" y="4260221"/>
            <a:ext cx="5328592" cy="13417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08521" y="3477331"/>
            <a:ext cx="283719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Соглашение 2022г. </a:t>
            </a:r>
            <a:endParaRPr lang="ru-RU" sz="15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Утверждено</a:t>
            </a:r>
            <a:r>
              <a:rPr lang="ru-RU" sz="1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подписано</a:t>
            </a:r>
            <a:endParaRPr lang="ru-RU" sz="15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5" cstate="print"/>
          <a:srcRect t="11019" b="57160"/>
          <a:stretch/>
        </p:blipFill>
        <p:spPr>
          <a:xfrm>
            <a:off x="2915816" y="3222702"/>
            <a:ext cx="5294187" cy="1063256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 rotWithShape="1">
          <a:blip r:embed="rId6" cstate="print"/>
          <a:srcRect t="12610" b="56842"/>
          <a:stretch/>
        </p:blipFill>
        <p:spPr>
          <a:xfrm>
            <a:off x="3613031" y="5589239"/>
            <a:ext cx="5494251" cy="102072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91117" y="287924"/>
            <a:ext cx="1448895" cy="9877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714709"/>
            <a:ext cx="7199578" cy="166520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84358" y="1719371"/>
            <a:ext cx="71229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Профессионализм, владение технологиями работы в ГИИС, навыки экономического прогнозирования, знание современного законодательства,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нимание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деталям,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скрупулезность, способность обрабатывать большие объемы информации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25720" y="1376155"/>
            <a:ext cx="54360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ЛИЧНОСТНЫЕ КАЧЕСТВА СПЕЦИАЛИСТА: </a:t>
            </a:r>
          </a:p>
        </p:txBody>
      </p:sp>
    </p:spTree>
    <p:extLst>
      <p:ext uri="{BB962C8B-B14F-4D97-AF65-F5344CB8AC3E}">
        <p14:creationId xmlns:p14="http://schemas.microsoft.com/office/powerpoint/2010/main" val="300996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2900"/>
            <a:ext cx="9144000" cy="202267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57422" y="168273"/>
            <a:ext cx="63011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АМИРОВА ГУЛЬСИЯР РАИСОВНА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старший воспитатель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МАДОУ «ДС №95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Балкыш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пециалист-консультант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пиар-менеджер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Службы</a:t>
            </a:r>
            <a:endParaRPr lang="ru-RU" dirty="0"/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18" y="111163"/>
            <a:ext cx="876744" cy="1321176"/>
          </a:xfrm>
          <a:prstGeom prst="rect">
            <a:avLst/>
          </a:prstGeom>
        </p:spPr>
      </p:pic>
      <p:pic>
        <p:nvPicPr>
          <p:cNvPr id="7" name="Picture 10" descr="https://linkrr.ru/uploads/images/2709_653d72ab8ee6f6efea4c219ed075401a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00" b="24112"/>
          <a:stretch/>
        </p:blipFill>
        <p:spPr bwMode="auto">
          <a:xfrm>
            <a:off x="646253" y="5517232"/>
            <a:ext cx="8158293" cy="119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41137" y="5196007"/>
            <a:ext cx="8002417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ЛИЧНОСТНЫЕ КАЧЕСТВА СПЕЦИАЛИСТА: </a:t>
            </a:r>
          </a:p>
          <a:p>
            <a:pPr algn="ctr"/>
            <a:endParaRPr lang="ru-RU" sz="1200" b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Профессионализм,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tt-RU" sz="1700" b="1" dirty="0" smtClean="0">
                <a:latin typeface="Times New Roman" pitchFamily="18" charset="0"/>
                <a:cs typeface="Times New Roman" pitchFamily="18" charset="0"/>
              </a:rPr>
              <a:t>мение </a:t>
            </a:r>
            <a:r>
              <a:rPr lang="tt-RU" sz="1700" b="1" dirty="0">
                <a:latin typeface="Times New Roman" pitchFamily="18" charset="0"/>
                <a:cs typeface="Times New Roman" pitchFamily="18" charset="0"/>
              </a:rPr>
              <a:t>быстро и объективно оценивать и анализировать </a:t>
            </a:r>
            <a:r>
              <a:rPr lang="tt-RU" sz="1700" b="1" dirty="0" smtClean="0">
                <a:latin typeface="Times New Roman" pitchFamily="18" charset="0"/>
                <a:cs typeface="Times New Roman" pitchFamily="18" charset="0"/>
              </a:rPr>
              <a:t>информацию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целеустремленность, </a:t>
            </a:r>
            <a:r>
              <a:rPr lang="tt-RU" sz="1700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tt-RU" sz="1700" b="1" dirty="0" smtClean="0">
                <a:latin typeface="Times New Roman" pitchFamily="18" charset="0"/>
                <a:cs typeface="Times New Roman" pitchFamily="18" charset="0"/>
              </a:rPr>
              <a:t>пособность </a:t>
            </a:r>
            <a:r>
              <a:rPr lang="tt-RU" sz="1700" b="1" dirty="0">
                <a:latin typeface="Times New Roman" pitchFamily="18" charset="0"/>
                <a:cs typeface="Times New Roman" pitchFamily="18" charset="0"/>
              </a:rPr>
              <a:t>принимать самостоятельные обоснованные </a:t>
            </a:r>
            <a:r>
              <a:rPr lang="tt-RU" sz="1700" b="1" dirty="0" smtClean="0">
                <a:latin typeface="Times New Roman" pitchFamily="18" charset="0"/>
                <a:cs typeface="Times New Roman" pitchFamily="18" charset="0"/>
              </a:rPr>
              <a:t>решения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, у</a:t>
            </a:r>
            <a:r>
              <a:rPr lang="tt-RU" sz="1700" b="1" dirty="0" smtClean="0">
                <a:latin typeface="Times New Roman" pitchFamily="18" charset="0"/>
                <a:cs typeface="Times New Roman" pitchFamily="18" charset="0"/>
              </a:rPr>
              <a:t>мение </a:t>
            </a:r>
            <a:r>
              <a:rPr lang="tt-RU" sz="1700" b="1" dirty="0">
                <a:latin typeface="Times New Roman" pitchFamily="18" charset="0"/>
                <a:cs typeface="Times New Roman" pitchFamily="18" charset="0"/>
              </a:rPr>
              <a:t>оперативно мыслить и </a:t>
            </a:r>
            <a:r>
              <a:rPr lang="tt-RU" sz="1700" b="1" dirty="0" smtClean="0">
                <a:latin typeface="Times New Roman" pitchFamily="18" charset="0"/>
                <a:cs typeface="Times New Roman" pitchFamily="18" charset="0"/>
              </a:rPr>
              <a:t>действовать.</a:t>
            </a:r>
            <a:endParaRPr lang="ru-RU" sz="17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/>
          </a:p>
        </p:txBody>
      </p:sp>
      <p:pic>
        <p:nvPicPr>
          <p:cNvPr id="10" name="Picture 12" descr="https://papik.pro/uploads/posts/2022-01/thumbs/1642346219_1-papik-pro-p-ramochka-klipart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782" y="1428735"/>
            <a:ext cx="4387217" cy="380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84799">
            <a:off x="-247339" y="1569670"/>
            <a:ext cx="1737225" cy="87546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44"/>
          <a:stretch/>
        </p:blipFill>
        <p:spPr>
          <a:xfrm>
            <a:off x="5518436" y="2174629"/>
            <a:ext cx="3130624" cy="11464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373178" y="1585659"/>
            <a:ext cx="33696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ФУНКЦИОНАЛЬНЫЕ </a:t>
            </a:r>
            <a:endParaRPr lang="ru-RU" sz="1600" b="1" u="sng" dirty="0" smtClean="0">
              <a:solidFill>
                <a:srgbClr val="3C5B1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u="sng" dirty="0" smtClean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ОБЯЗАННОСТИ</a:t>
            </a:r>
            <a:r>
              <a:rPr lang="ru-RU" sz="1600" b="1" u="sng" dirty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68" y="1617886"/>
            <a:ext cx="795536" cy="795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88"/>
          <a:stretch/>
        </p:blipFill>
        <p:spPr>
          <a:xfrm>
            <a:off x="5518436" y="3153844"/>
            <a:ext cx="3020888" cy="17110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564904"/>
            <a:ext cx="3178677" cy="211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91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378" y="188640"/>
            <a:ext cx="5582118" cy="30243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62" y="2871692"/>
            <a:ext cx="6352722" cy="36767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6" y="322792"/>
            <a:ext cx="3176201" cy="45977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35895" y="405679"/>
            <a:ext cx="504056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ОБУЧАЮЩИХ МЕРОПРИЯТИЙ: СЕМИНАРОВ-ПРАКТИКУМОВ, МАСТЕР-КЛАССОВ, ВЕБИНАРОВ ДЛЯ СПЕЦИАЛИСТОВ КОНСУЛЬТАЦИОННЫХ ЦЕНТРОВ И РОДИТЕЛЕЙ (ЗАКОННЫХ ПРЕДСТАВИТЕЛЕЙ) ДЕТЕЙ. ОРГАНИЗАЦИЯ КОНСУЛЬТАТИВНО-ОБУЧАЮЩИХ МЕРОПРИЯТИЙ В КОНСУЛЬТАЦИОННОМ ЦЕНТРЕ «ПРОФЕССИЯ – РОДИТЕЛИ!» БАЛКЫШ НЕ РЕЖЕ ЧЕМ РАЗ В МЕСЯЦ.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/>
          <a:srcRect l="32566" t="21377" r="15901" b="12967"/>
          <a:stretch/>
        </p:blipFill>
        <p:spPr>
          <a:xfrm>
            <a:off x="156836" y="4365103"/>
            <a:ext cx="3168352" cy="227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8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8" name="Picture 12" descr="https://papik.pro/uploads/posts/2022-01/thumbs/1642346219_1-papik-pro-p-ramochka-klipart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486333"/>
            <a:ext cx="4898903" cy="287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https://linkrr.ru/uploads/images/2709_653d72ab8ee6f6efea4c219ed075401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12" y="4560286"/>
            <a:ext cx="8158293" cy="2757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8734"/>
            <a:ext cx="9144000" cy="188610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56063" y="332656"/>
            <a:ext cx="576051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БАБЫНИНА ТАТЬЯНА ФЕДОРОВНА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оцент, кандидат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педагогических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наук,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аучный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руководитель проекта «СТАРТ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27583" y="4878008"/>
            <a:ext cx="8031721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ЛИЧНОСТНЫЕ КАЧЕСТВА НАУЧНОГО РУКОВОДИТЕЛЯ: </a:t>
            </a:r>
          </a:p>
          <a:p>
            <a:endParaRPr lang="ru-RU" sz="1600" dirty="0" smtClean="0"/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Профессионализм,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дисциплинированность,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способность к критике 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самокритике,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обобщение и классификация информации по исследовательским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проблемам,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грамотное оформление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научного текста.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36684" y="1712681"/>
            <a:ext cx="27078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ФУНКЦИОНАЛЬНЫЕ </a:t>
            </a:r>
            <a:endParaRPr lang="ru-RU" b="1" u="sng" dirty="0" smtClean="0">
              <a:solidFill>
                <a:srgbClr val="3C5B1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u="sng" dirty="0" smtClean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ОБЯЗАННОСТИ</a:t>
            </a:r>
            <a:r>
              <a:rPr lang="ru-RU" b="1" u="sng" dirty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078" y="1695796"/>
            <a:ext cx="741104" cy="741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84799">
            <a:off x="-186871" y="1447156"/>
            <a:ext cx="1423956" cy="8754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31"/>
          <a:stretch/>
        </p:blipFill>
        <p:spPr>
          <a:xfrm>
            <a:off x="4780159" y="2418403"/>
            <a:ext cx="3820905" cy="13835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09247"/>
            <a:ext cx="937869" cy="131301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77"/>
          <a:stretch/>
        </p:blipFill>
        <p:spPr>
          <a:xfrm>
            <a:off x="1042392" y="2204864"/>
            <a:ext cx="2827342" cy="235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9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639" y="188640"/>
            <a:ext cx="88098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НАУЧНО-МЕТОДИЧЕСКАЯ РАБОТА: 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СОТРУДНИЧАТЬ В РАМКАХ НПО ВЫГОДНО ПЕДАГОГАМ – НАРАБАТЫВАЕТСЯ МАТЕРИАЛ К АТТЕСТАЦИИ. 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</a:t>
            </a:r>
            <a:r>
              <a:rPr lang="ru-RU" sz="1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КОНСУЛЬТАЦИОННЫХ ЦЕНТРОВ ЯВЛЯЮТСЯ УЧАСТНИКАМИ ОБРАЗОВАТЕЛЬНЫХ МЕРОПРИЯТИЙ РАЗЛИЧНОГО УРОВНЯ</a:t>
            </a:r>
            <a:r>
              <a:rPr lang="ru-RU" sz="1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КОНСУЛЬТАЦИОННЫЙ ЦЕНТР «ПРОФЕССИЯ РОДИТЕЛИ!» РЕГУЛЯРНО ПРОВОДИТ ОБУЧАЮЩИЕ МЕРОПРИЯТИЯ ДЛЯ </a:t>
            </a:r>
            <a:r>
              <a:rPr lang="ru-RU" sz="1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ПЕДАГОГОВ.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6" y="1825943"/>
            <a:ext cx="1947691" cy="278343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37" y="2049556"/>
            <a:ext cx="1714602" cy="2442277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4" t="18888" r="19805" b="9495"/>
          <a:stretch/>
        </p:blipFill>
        <p:spPr bwMode="auto">
          <a:xfrm>
            <a:off x="2349777" y="2019773"/>
            <a:ext cx="1814723" cy="2501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274" y="2246958"/>
            <a:ext cx="1872208" cy="263818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045" y="2348879"/>
            <a:ext cx="1800200" cy="254005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432413"/>
            <a:ext cx="1757019" cy="252794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448116"/>
            <a:ext cx="2089573" cy="1467527"/>
          </a:xfrm>
          <a:prstGeom prst="rect">
            <a:avLst/>
          </a:prstGeom>
        </p:spPr>
      </p:pic>
      <p:pic>
        <p:nvPicPr>
          <p:cNvPr id="13314" name="Picture 2" descr="C:\Users\1\Desktop\ГРАНТ\Грант 2023\свидетельство печать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94" y="3961837"/>
            <a:ext cx="1823361" cy="257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304" y="3980302"/>
            <a:ext cx="1950459" cy="276374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395247" y="5073709"/>
            <a:ext cx="564979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НАУЧНО-МЕТОДИЧЕСКИЕ ПРАКТИКО- ОРИЕНТИРОВАННЫЕ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МЕРОПРИЯТИЯ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2017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- 2023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БОЛЕЕ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4000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  УЧАСТНИКОВ.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ВСЕ УЧАСТНИКИ ПОЛУЧИЛИ ИМЕННЫЕ СЕРТИФИКАТЫ.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67971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8" name="Picture 12" descr="https://papik.pro/uploads/posts/2022-01/thumbs/1642346219_1-papik-pro-p-ramochka-klipart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589" y="1124036"/>
            <a:ext cx="4234106" cy="408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https://linkrr.ru/uploads/images/2709_653d72ab8ee6f6efea4c219ed075401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43" y="4437112"/>
            <a:ext cx="8158293" cy="30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0" y="-177298"/>
            <a:ext cx="9144000" cy="188610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35599" y="200706"/>
            <a:ext cx="64568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ШАГИЕВА ОЛЕСЯ ВЛАДИМИРОВНА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педагог-психолог МАДОУ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«ДС №95 «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Балкыш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», специалист-консультант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 администратор сайта, дизайнер печатной продукции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5213458"/>
            <a:ext cx="79032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ЛИЧНОСТНЫЕ КАЧЕСТВА СПЕЦИАЛИСТА: </a:t>
            </a:r>
          </a:p>
          <a:p>
            <a:pPr lvl="0" algn="ctr"/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Профессионализм, коммуникабельность</a:t>
            </a:r>
            <a:r>
              <a:rPr lang="tt-RU" b="1" dirty="0">
                <a:latin typeface="Times New Roman" pitchFamily="18" charset="0"/>
                <a:cs typeface="Times New Roman" pitchFamily="18" charset="0"/>
              </a:rPr>
              <a:t>, индивидуальный подход к клиенту, 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тактичность</a:t>
            </a:r>
            <a:r>
              <a:rPr lang="tt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объективность,внимательность, </a:t>
            </a:r>
            <a:r>
              <a:rPr lang="tt-RU" b="1" dirty="0">
                <a:latin typeface="Times New Roman" pitchFamily="18" charset="0"/>
                <a:cs typeface="Times New Roman" pitchFamily="18" charset="0"/>
              </a:rPr>
              <a:t>многозадачность, гибкость мышления,  ориентированность на высокий 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результат</a:t>
            </a:r>
            <a:r>
              <a:rPr lang="tt-RU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" t="4025" r="1367"/>
          <a:stretch/>
        </p:blipFill>
        <p:spPr>
          <a:xfrm>
            <a:off x="5148179" y="1912313"/>
            <a:ext cx="3406925" cy="1849893"/>
          </a:xfrm>
          <a:prstGeom prst="rect">
            <a:avLst/>
          </a:prstGeom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" t="6519"/>
          <a:stretch/>
        </p:blipFill>
        <p:spPr>
          <a:xfrm>
            <a:off x="5097730" y="3777641"/>
            <a:ext cx="3489121" cy="992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664039" y="1345881"/>
            <a:ext cx="23811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ФУНКЦИОНАЛЬНЫЕ</a:t>
            </a:r>
          </a:p>
          <a:p>
            <a:pPr algn="ctr"/>
            <a:r>
              <a:rPr lang="ru-RU" sz="1600" b="1" dirty="0" smtClean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ОБЯЗАННОСТИ: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274" y="1315103"/>
            <a:ext cx="741104" cy="741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 descr="D:\Мои документы\доки КЦ 2021\коллектив\DSC08361 психолог Олеся Владимировна отп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69" y="116604"/>
            <a:ext cx="909664" cy="129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84799">
            <a:off x="117572" y="1996714"/>
            <a:ext cx="1737225" cy="87546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050" y="2240061"/>
            <a:ext cx="3097502" cy="206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56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12776"/>
            <a:ext cx="4180401" cy="23071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395536" y="116632"/>
            <a:ext cx="84249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АДМИНИСТРИРОВАНИЕ И  КОНТРОЛЬ ЗА РАБОТОСПОСОБНОСТЬЮ САЙТОВ И СОЦИАЛЬНЫХ СЕТЕЙ КОНСУЛЬТАЦИОННОГО ЦЕНТРА «ПРОФЕССИЯ-РОДИТЕЛИ!». ПОДГОТОВКА ОТЧЕТНОЙ ДОКУМЕНТАЦИИ ДЛЯ МОНИТОРИНГА ПО РЕАЛИЗАЦИИ ГРАНТА.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352991"/>
            <a:ext cx="3782217" cy="27752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657" y="3935937"/>
            <a:ext cx="4074608" cy="2760270"/>
          </a:xfrm>
          <a:prstGeom prst="rect">
            <a:avLst/>
          </a:prstGeom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764207997"/>
              </p:ext>
            </p:extLst>
          </p:nvPr>
        </p:nvGraphicFramePr>
        <p:xfrm>
          <a:off x="395536" y="4043155"/>
          <a:ext cx="3866129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39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614508" y="116632"/>
            <a:ext cx="7920567" cy="908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 anchorCtr="0">
            <a:normAutofit fontScale="25000" lnSpcReduction="20000"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dk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188640"/>
            <a:ext cx="8197850" cy="6480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ИНФОРМАЦИОННЫЕ РЕСУРСЫ</a:t>
            </a:r>
            <a:endParaRPr lang="ru-RU" sz="2400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2" t="9658" r="6555" b="4091"/>
          <a:stretch/>
        </p:blipFill>
        <p:spPr bwMode="auto">
          <a:xfrm>
            <a:off x="5011313" y="1268760"/>
            <a:ext cx="3975954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2" t="12288" r="24253" b="5987"/>
          <a:stretch/>
        </p:blipFill>
        <p:spPr bwMode="auto">
          <a:xfrm>
            <a:off x="179512" y="1124744"/>
            <a:ext cx="3960440" cy="3490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290" y="4677542"/>
            <a:ext cx="1982250" cy="198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33" y="4614917"/>
            <a:ext cx="1800200" cy="1798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068" y="2599184"/>
            <a:ext cx="1872369" cy="1878796"/>
          </a:xfrm>
          <a:prstGeom prst="rect">
            <a:avLst/>
          </a:prstGeom>
          <a:noFill/>
          <a:ln w="9525">
            <a:solidFill>
              <a:srgbClr val="98480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1" t="8621" b="4336"/>
          <a:stretch/>
        </p:blipFill>
        <p:spPr bwMode="auto">
          <a:xfrm>
            <a:off x="2483768" y="4817330"/>
            <a:ext cx="3528392" cy="2026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0138827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ttps://papik.pro/uploads/posts/2022-01/thumbs/1642346219_1-papik-pro-p-ramochka-klipart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0767"/>
            <a:ext cx="4503691" cy="3902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298"/>
            <a:ext cx="9144000" cy="188610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34434" y="201631"/>
            <a:ext cx="619268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ПЕСИГИНА ОЛЬГА НИКОЛАЕВНА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учитель – логопед МАДОУ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«ДС №95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Балкыш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специалист-консультант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модератор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онлайн-мероприятий.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14" y="108944"/>
            <a:ext cx="1037385" cy="1379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" t="2795" r="1788" b="2614"/>
          <a:stretch/>
        </p:blipFill>
        <p:spPr bwMode="auto">
          <a:xfrm>
            <a:off x="5094281" y="2440282"/>
            <a:ext cx="3366001" cy="1825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621" y="1588924"/>
            <a:ext cx="817157" cy="817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450319" y="1712613"/>
            <a:ext cx="27078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ФУНКЦИОНАЛЬНЫЕ </a:t>
            </a:r>
            <a:endParaRPr lang="ru-RU" b="1" dirty="0" smtClean="0">
              <a:solidFill>
                <a:srgbClr val="3C5B1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ОБЯЗАННОСТИ</a:t>
            </a:r>
            <a:r>
              <a:rPr lang="ru-RU" dirty="0">
                <a:solidFill>
                  <a:srgbClr val="3C5B19"/>
                </a:solidFill>
              </a:rPr>
              <a:t>:</a:t>
            </a:r>
          </a:p>
        </p:txBody>
      </p:sp>
      <p:pic>
        <p:nvPicPr>
          <p:cNvPr id="15368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12825" r="1788" b="1"/>
          <a:stretch/>
        </p:blipFill>
        <p:spPr bwMode="auto">
          <a:xfrm>
            <a:off x="5094281" y="4368908"/>
            <a:ext cx="3312368" cy="339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84799">
            <a:off x="-321425" y="1598045"/>
            <a:ext cx="1737225" cy="875468"/>
          </a:xfrm>
          <a:prstGeom prst="rect">
            <a:avLst/>
          </a:prstGeom>
        </p:spPr>
      </p:pic>
      <p:pic>
        <p:nvPicPr>
          <p:cNvPr id="15" name="Picture 10" descr="https://linkrr.ru/uploads/images/2709_653d72ab8ee6f6efea4c219ed075401a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00" b="24112"/>
          <a:stretch/>
        </p:blipFill>
        <p:spPr bwMode="auto">
          <a:xfrm>
            <a:off x="677005" y="5155893"/>
            <a:ext cx="8158293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677005" y="5307365"/>
            <a:ext cx="815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ЛИЧНОСТНЫЕ КАЧЕСТВА СПЕЦИАЛИСТА: </a:t>
            </a:r>
          </a:p>
          <a:p>
            <a:pPr algn="just"/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Профессионализм, умение </a:t>
            </a:r>
            <a:r>
              <a:rPr lang="tt-RU" b="1" dirty="0">
                <a:latin typeface="Times New Roman" pitchFamily="18" charset="0"/>
                <a:cs typeface="Times New Roman" pitchFamily="18" charset="0"/>
              </a:rPr>
              <a:t>быстро и объективно оценивать и анализировать 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информацию,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целеустремленность,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способность к синтезу и обобщению, творческое воображение, оригинальное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мышление.</a:t>
            </a:r>
          </a:p>
          <a:p>
            <a:pPr algn="just"/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310519"/>
            <a:ext cx="3359451" cy="223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07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28" y="4942868"/>
            <a:ext cx="3144668" cy="190157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2" y="3852760"/>
            <a:ext cx="2908025" cy="1717523"/>
          </a:xfrm>
          <a:prstGeom prst="rect">
            <a:avLst/>
          </a:prstGeom>
        </p:spPr>
      </p:pic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297576784"/>
              </p:ext>
            </p:extLst>
          </p:nvPr>
        </p:nvGraphicFramePr>
        <p:xfrm>
          <a:off x="5220071" y="1916832"/>
          <a:ext cx="3507773" cy="1651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711CF5BD-D8D8-4E6F-9D56-40E70774DE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3325174"/>
              </p:ext>
            </p:extLst>
          </p:nvPr>
        </p:nvGraphicFramePr>
        <p:xfrm>
          <a:off x="416155" y="1322488"/>
          <a:ext cx="4515885" cy="2487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7F52D96-B3E7-4E0F-9711-8F8FCFC0510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6155" y="4168373"/>
            <a:ext cx="4515885" cy="600535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A8E6A8CC-52E2-4B6E-ACA5-9C5404B1F400}"/>
              </a:ext>
            </a:extLst>
          </p:cNvPr>
          <p:cNvGrpSpPr/>
          <p:nvPr/>
        </p:nvGrpSpPr>
        <p:grpSpPr>
          <a:xfrm>
            <a:off x="611561" y="3947598"/>
            <a:ext cx="3600400" cy="600535"/>
            <a:chOff x="304800" y="1412619"/>
            <a:chExt cx="4267200" cy="915120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xmlns="" id="{E7F620E9-BD61-4A43-95A9-DCE8A1C44986}"/>
                </a:ext>
              </a:extLst>
            </p:cNvPr>
            <p:cNvSpPr/>
            <p:nvPr/>
          </p:nvSpPr>
          <p:spPr>
            <a:xfrm>
              <a:off x="304800" y="1412619"/>
              <a:ext cx="4267200" cy="9151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Прямоугольник: скругленные углы 4">
              <a:extLst>
                <a:ext uri="{FF2B5EF4-FFF2-40B4-BE49-F238E27FC236}">
                  <a16:creationId xmlns:a16="http://schemas.microsoft.com/office/drawing/2014/main" xmlns="" id="{3B530679-5194-4EE7-9D40-2A8EA63B75A0}"/>
                </a:ext>
              </a:extLst>
            </p:cNvPr>
            <p:cNvSpPr txBox="1"/>
            <p:nvPr/>
          </p:nvSpPr>
          <p:spPr>
            <a:xfrm>
              <a:off x="349472" y="1457291"/>
              <a:ext cx="4177856" cy="8257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1290" tIns="0" rIns="161290" bIns="0" numCol="1" spcCol="1270" anchor="ctr" anchorCtr="0">
              <a:noAutofit/>
            </a:bodyPr>
            <a:lstStyle/>
            <a:p>
              <a:pPr marL="0" lvl="0" indent="0" algn="l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Ведение статистики</a:t>
              </a:r>
            </a:p>
          </p:txBody>
        </p:sp>
      </p:grpSp>
      <p:pic>
        <p:nvPicPr>
          <p:cNvPr id="5" name="Рисунок 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943446" y="4518817"/>
            <a:ext cx="3144668" cy="1717523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880729AF-8BED-4B60-8270-E19BC344B045}"/>
              </a:ext>
            </a:extLst>
          </p:cNvPr>
          <p:cNvSpPr/>
          <p:nvPr/>
        </p:nvSpPr>
        <p:spPr>
          <a:xfrm>
            <a:off x="138569" y="1355740"/>
            <a:ext cx="264348" cy="35001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МОДЕРАТОР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4697" y="0"/>
            <a:ext cx="876575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ОРГАНИЗАЦИЯ, РЕГИСТРАЦИЯ, УПРАВЛЕНИЕ ОНЛАЙН МЕРОПРИЯТИЕМ НА ПЛАТФОРМЕ MIRAPOLIS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VIRTUAL ROOM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ЕЖЕНЕДЕЛЬНО СПЕЦИАЛИСТЫ КОНСУЛЬТАЦИООНЫХ ЦЕНТРОВ ПРОВОДЯТ МЕРОПРИЯТИЯ ДЛЯ ПЕДАГОГОВ И РОДИТЕЛЕЙ В РЕЖИМЕ ВЕБИНАРОВ ДЕТСКИЙ САД ЯВЛЯЕТСЯ ПРАВООБЛАДАТЕЛЕМ КОМНАТЫ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MIRAPOLIS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/>
          </a:p>
          <a:p>
            <a:pPr algn="ctr"/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412616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5" y="44624"/>
            <a:ext cx="2872283" cy="1968581"/>
          </a:xfrm>
          <a:prstGeom prst="rect">
            <a:avLst/>
          </a:prstGeom>
        </p:spPr>
      </p:pic>
      <p:pic>
        <p:nvPicPr>
          <p:cNvPr id="16" name="Picture 10" descr="https://linkrr.ru/uploads/images/2709_653d72ab8ee6f6efea4c219ed075401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885" y="4859059"/>
            <a:ext cx="4186609" cy="236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8" name="Picture 12" descr="https://papik.pro/uploads/posts/2022-01/thumbs/1642346219_1-papik-pro-p-ramochka-klipart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237" y="2761674"/>
            <a:ext cx="4808461" cy="2219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https://linkrr.ru/uploads/images/2709_653d72ab8ee6f6efea4c219ed075401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93" y="4920052"/>
            <a:ext cx="4444000" cy="236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4720" y="1643873"/>
            <a:ext cx="36372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ГОСТЕВА НАТАЛЬЯ СЕРГЕЕВНА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Учитель-логопед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МАДОУ «ДС №95 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Балкыш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08387" y="5519781"/>
            <a:ext cx="431957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Профессионализм, способность понимать людей и работать с ними: уважение к мнениям других людей, терпимость, легкость в установлении и поддержании контактов.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аправленность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активный поиск способов помочь людям.</a:t>
            </a: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14367" y="2425847"/>
            <a:ext cx="4605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ФУНКЦИОНАЛЬНЫЕ ОБЯЗАННОСТИ</a:t>
            </a:r>
            <a:r>
              <a:rPr lang="ru-RU" b="1" dirty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884" y="2277376"/>
            <a:ext cx="738058" cy="7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56167">
            <a:off x="259753" y="3883701"/>
            <a:ext cx="1737225" cy="87546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79201" flipV="1">
            <a:off x="7126129" y="3884092"/>
            <a:ext cx="1737225" cy="98292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483311" y="1643873"/>
            <a:ext cx="35630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ХАРИСОВА ЛЕЙСАН РУБИСОВНА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Учитель-логопед МАДОУ «ДС №95 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алкыш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46458" y="5515031"/>
            <a:ext cx="42180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Профессионализм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способность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эмпатии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социальная ориентация, доброжелательность, адаптивность. Искреннее желание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помочь.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15265" y="5003885"/>
            <a:ext cx="5670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ЛИЧНОСТНЫЕ КАЧЕСТВА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СПЕЦИАЛИСТОВ: 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" t="3767" r="1868"/>
          <a:stretch/>
        </p:blipFill>
        <p:spPr>
          <a:xfrm>
            <a:off x="2945813" y="2980367"/>
            <a:ext cx="3240360" cy="178236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 rot="21108350">
            <a:off x="3346321" y="548680"/>
            <a:ext cx="2800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СПЕЦИАЛИСТЫ-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КОНСУЛЬТАНТЫ</a:t>
            </a:r>
            <a:endParaRPr lang="ru-RU" b="1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9" t="13278" r="30943" b="2149"/>
          <a:stretch/>
        </p:blipFill>
        <p:spPr>
          <a:xfrm>
            <a:off x="1357602" y="146234"/>
            <a:ext cx="1122340" cy="142308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6" t="10628" r="31604" b="5615"/>
          <a:stretch/>
        </p:blipFill>
        <p:spPr>
          <a:xfrm>
            <a:off x="6886903" y="174375"/>
            <a:ext cx="1103440" cy="139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8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116632"/>
            <a:ext cx="8928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ВАЖНЕЙШИЕ ФУНКЦИИ СПЕЦИАЛИСТОВ БАЛКЫШ: ОБЕСПЕЧЕНИЕ КОНСУЛЬТАНТОВ НЕОБХОДИМЫМИ МАТЕРИАЛАМИ КОНСУЛЬТИРОВАНИЕ СПЕЦИАЛИСТОВ НА РАБОЧЕМ МЕСТЕ (УСЛОВИЯ, ВОЗМОЖНОСТИ И Т.П.)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295334"/>
              </p:ext>
            </p:extLst>
          </p:nvPr>
        </p:nvGraphicFramePr>
        <p:xfrm>
          <a:off x="279069" y="956569"/>
          <a:ext cx="8627040" cy="5148985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5733091">
                  <a:extLst>
                    <a:ext uri="{9D8B030D-6E8A-4147-A177-3AD203B41FA5}">
                      <a16:colId xmlns:a16="http://schemas.microsoft.com/office/drawing/2014/main" xmlns="" val="1922146370"/>
                    </a:ext>
                  </a:extLst>
                </a:gridCol>
                <a:gridCol w="1713071"/>
                <a:gridCol w="1180878">
                  <a:extLst>
                    <a:ext uri="{9D8B030D-6E8A-4147-A177-3AD203B41FA5}">
                      <a16:colId xmlns:a16="http://schemas.microsoft.com/office/drawing/2014/main" xmlns="" val="1736363604"/>
                    </a:ext>
                  </a:extLst>
                </a:gridCol>
              </a:tblGrid>
              <a:tr h="4248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ПЕЧАТНОЙ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ПРОДУКЦИИ</a:t>
                      </a: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ТИРАЖ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65406936"/>
                  </a:ext>
                </a:extLst>
              </a:tr>
              <a:tr h="8234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Рекламные буклеты, листовки: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«Советы логопеда</a:t>
                      </a: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», «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сихолог рекомендует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, «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Здоровинки</a:t>
                      </a: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», «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Музыкалинки</a:t>
                      </a: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»,  «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Вырастайка</a:t>
                      </a: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», «Консультационный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центр «Профессия-родители!</a:t>
                      </a: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», «КОЛЕСО», «СТАРТ», «Правила дорожного движения»,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«</a:t>
                      </a:r>
                      <a:r>
                        <a:rPr lang="ru-RU" sz="14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Балкыш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Семья».</a:t>
                      </a:r>
                      <a:endParaRPr lang="ru-RU" sz="1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6000 шт.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60930217"/>
                  </a:ext>
                </a:extLst>
              </a:tr>
              <a:tr h="4273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Информационно-методический альбом «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Узелок на память</a:t>
                      </a: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Родителям на заметку», «Узелок на память. Консультанту на заметку»</a:t>
                      </a: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40 000</a:t>
                      </a:r>
                      <a:r>
                        <a:rPr lang="ru-RU" sz="14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шт.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21683208"/>
                  </a:ext>
                </a:extLst>
              </a:tr>
              <a:tr h="23634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Информационно-просветительский бюллетень «Профессия-родители!» .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 шт.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48544989"/>
                  </a:ext>
                </a:extLst>
              </a:tr>
              <a:tr h="24255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Информационные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</a:t>
                      </a: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аннеры.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шт.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42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Брошюры: «Азбука воспитания» часть 1, 2, «Дневник адаптации», «БИС», «РоСТОК», «Дневник семейного чтения», «Игротека», «Дневник волонтера», «Дневник прогулки семьи».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5000 шт.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29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Методическое пособие «Как стать консультантом?», «Путешествие по детскому саду и родному городу», «Как стать домашним воспитателем?», «Маршруты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выходного дня».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4500 шт.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751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Брошюра «Профессия-родители. В вопросах и ответах</a:t>
                      </a: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» часть 1, 2.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10 000 шт.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6" marR="5786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394" y="4770830"/>
            <a:ext cx="936104" cy="1327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368" y="4770830"/>
            <a:ext cx="878647" cy="1329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33" y="1340768"/>
            <a:ext cx="1702693" cy="936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5" y="2313103"/>
            <a:ext cx="1059580" cy="1307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8" r="11185" b="5158"/>
          <a:stretch/>
        </p:blipFill>
        <p:spPr>
          <a:xfrm rot="16200000">
            <a:off x="6349085" y="3453390"/>
            <a:ext cx="1080120" cy="1751420"/>
          </a:xfrm>
          <a:prstGeom prst="rect">
            <a:avLst/>
          </a:prstGeom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363" y="3212976"/>
            <a:ext cx="681413" cy="961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579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0" descr="https://linkrr.ru/uploads/images/2709_653d72ab8ee6f6efea4c219ed075401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039" y="4636715"/>
            <a:ext cx="2946129" cy="2718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https://linkrr.ru/uploads/images/2709_653d72ab8ee6f6efea4c219ed075401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672477"/>
            <a:ext cx="2825281" cy="2718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8" name="Picture 12" descr="https://papik.pro/uploads/posts/2022-01/thumbs/1642346219_1-papik-pro-p-ramochka-klipart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568" y="2979542"/>
            <a:ext cx="4266368" cy="193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https://linkrr.ru/uploads/images/2709_653d72ab8ee6f6efea4c219ed075401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636715"/>
            <a:ext cx="2934855" cy="2782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86510" y="1703841"/>
            <a:ext cx="2483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СОЛЕНОВА </a:t>
            </a:r>
          </a:p>
          <a:p>
            <a:pPr algn="ctr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ТАТЬЯНА СЕРГЕЕВНА</a:t>
            </a: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24383" y="5373217"/>
            <a:ext cx="277343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Профессионализм, способность понимать людей и работать с ними: уважение к мнениям других людей, терпимость, поддержании контактов.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20878" y="2587265"/>
            <a:ext cx="4605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ФУНКЦИОНАЛЬНЫЕ ОБЯЗАННОСТИ</a:t>
            </a:r>
            <a:r>
              <a:rPr lang="ru-RU" b="1" dirty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907" y="3348571"/>
            <a:ext cx="738058" cy="7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56167">
            <a:off x="213354" y="3117480"/>
            <a:ext cx="1737225" cy="87546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79201" flipV="1">
            <a:off x="7343252" y="3113300"/>
            <a:ext cx="1737225" cy="98292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711006" y="1684361"/>
            <a:ext cx="23682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ПЕТРИЧЕНКО </a:t>
            </a:r>
          </a:p>
          <a:p>
            <a:pPr algn="ctr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ДАРИЯ ГАКИЛЕВНА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2353" y="5410981"/>
            <a:ext cx="286000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Профессионализм, многозадачность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инициативность, стремление к результату высокого уровня работы.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62412" y="4848623"/>
            <a:ext cx="5670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ЛИЧНОСТНЫЕ КАЧЕСТВА </a:t>
            </a:r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СПЕЦИАЛИСТОВ: </a:t>
            </a:r>
            <a:endParaRPr lang="ru-RU" b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" t="3767" r="1868"/>
          <a:stretch/>
        </p:blipFill>
        <p:spPr>
          <a:xfrm>
            <a:off x="3090826" y="3212976"/>
            <a:ext cx="3240360" cy="14784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2" t="1137" r="14075" b="26908"/>
          <a:stretch/>
        </p:blipFill>
        <p:spPr>
          <a:xfrm>
            <a:off x="5341272" y="220243"/>
            <a:ext cx="1107669" cy="146411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856936" y="1684361"/>
            <a:ext cx="22756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ФАРСЫЕВА </a:t>
            </a:r>
          </a:p>
          <a:p>
            <a:pPr algn="ctr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ГУЛЬЧАЧАК РАЗИМОВНА</a:t>
            </a: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3" r="9618"/>
          <a:stretch/>
        </p:blipFill>
        <p:spPr>
          <a:xfrm>
            <a:off x="7446564" y="201866"/>
            <a:ext cx="1211729" cy="14375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6" b="20630"/>
          <a:stretch/>
        </p:blipFill>
        <p:spPr>
          <a:xfrm>
            <a:off x="3347632" y="181655"/>
            <a:ext cx="1160820" cy="143729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263577" y="5480938"/>
            <a:ext cx="27576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Профессионализм, ответственность, </a:t>
            </a:r>
            <a:r>
              <a:rPr lang="tt-RU" sz="1400" b="1" dirty="0" smtClean="0">
                <a:latin typeface="Times New Roman" pitchFamily="18" charset="0"/>
                <a:cs typeface="Times New Roman" pitchFamily="18" charset="0"/>
              </a:rPr>
              <a:t>внимательность, творческий подход в деятельности.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3" y="181656"/>
            <a:ext cx="2824612" cy="2004836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 rot="21018798">
            <a:off x="339515" y="751922"/>
            <a:ext cx="24708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СПЕЦИАЛИСТЫ-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КОНСУЛЬТАНТЫ</a:t>
            </a:r>
            <a:endParaRPr lang="ru-RU" sz="14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420352" y="2162506"/>
            <a:ext cx="6354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Музыкальные руководители МАДОУ «ДС №95 «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Балкыш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036" y="2084471"/>
            <a:ext cx="6293386" cy="220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14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грант презентации\image-07-05-21-11-23-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9829" y="2996952"/>
            <a:ext cx="2405866" cy="1701576"/>
          </a:xfrm>
          <a:prstGeom prst="rect">
            <a:avLst/>
          </a:prstGeom>
          <a:noFill/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439604053"/>
              </p:ext>
            </p:extLst>
          </p:nvPr>
        </p:nvGraphicFramePr>
        <p:xfrm>
          <a:off x="467544" y="1536079"/>
          <a:ext cx="3507773" cy="1651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39528" y="1279567"/>
            <a:ext cx="4224960" cy="250947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51520" y="108616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ПОЯВИЛАСЬ ВОЗМОЖНОСТЬ ИНДИВИДУАЛИЗИРОВАТЬ ПРОСВЕТИТЕЛЬСКУЮ РАБОТУ: ОТСНЯТЫ ВИДЕООТЗЫВЫ </a:t>
            </a:r>
            <a:r>
              <a:rPr lang="ru-RU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РОДИТЕЛЕЙ О ПОСЕЩЕНИИ КОНСУЛЬТАЦИОННОГО 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ЦЕНТРА, ЛЮБИТЕЛЬСКИЕ ФИЛЬМЫ, КОНСУЛЬТАЦИИ НА АКТУАЛЬНЫЕ ТЕМЫ.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811494943"/>
              </p:ext>
            </p:extLst>
          </p:nvPr>
        </p:nvGraphicFramePr>
        <p:xfrm>
          <a:off x="4788024" y="4005064"/>
          <a:ext cx="4235495" cy="2700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62" y="4303586"/>
            <a:ext cx="1967666" cy="23235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947889"/>
            <a:ext cx="2266848" cy="170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5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5" y="44624"/>
            <a:ext cx="2872283" cy="1968581"/>
          </a:xfrm>
          <a:prstGeom prst="rect">
            <a:avLst/>
          </a:prstGeom>
        </p:spPr>
      </p:pic>
      <p:pic>
        <p:nvPicPr>
          <p:cNvPr id="16" name="Picture 10" descr="https://linkrr.ru/uploads/images/2709_653d72ab8ee6f6efea4c219ed075401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774" y="4804696"/>
            <a:ext cx="4186609" cy="236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8" name="Picture 12" descr="https://papik.pro/uploads/posts/2022-01/thumbs/1642346219_1-papik-pro-p-ramochka-klipart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761674"/>
            <a:ext cx="3960440" cy="2219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https://linkrr.ru/uploads/images/2709_653d72ab8ee6f6efea4c219ed075401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62" y="4849399"/>
            <a:ext cx="4186609" cy="236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4720" y="1643873"/>
            <a:ext cx="36372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ДАУКАЕВА РОЗА МИНЕХМЯТЕВНА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Инструктор по физической культуре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МАДОУ «ДС №95 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Балкыш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6642" y="5619436"/>
            <a:ext cx="4211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14367" y="2425847"/>
            <a:ext cx="4605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ФУНКЦИОНАЛЬНЫЕ ОБЯЗАННОСТИ</a:t>
            </a:r>
            <a:r>
              <a:rPr lang="ru-RU" b="1" dirty="0">
                <a:solidFill>
                  <a:srgbClr val="3C5B1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715" y="1675652"/>
            <a:ext cx="738058" cy="7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56167">
            <a:off x="221462" y="4261254"/>
            <a:ext cx="1197515" cy="87546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79201" flipV="1">
            <a:off x="7888557" y="4191766"/>
            <a:ext cx="1118181" cy="98292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084168" y="1564591"/>
            <a:ext cx="29622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РАМАЗАНОВА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МИЛЯУША НАИЛЕВНА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Воспитатель МАДОУ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«ДС №95 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алкыш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60780" y="5542491"/>
            <a:ext cx="36850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Профессионализм, способность понимать людей и работать с ними: уважение к мнениям людей, терпимость. Искреннее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помочь.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92771" y="4920052"/>
            <a:ext cx="5670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ЛИЧНОСТНЫЕ КАЧЕСТВА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СПЕЦИАЛИСТОВ: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" t="3767" r="1868"/>
          <a:stretch/>
        </p:blipFill>
        <p:spPr>
          <a:xfrm>
            <a:off x="2945813" y="2980367"/>
            <a:ext cx="3240360" cy="178236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 rot="21108350">
            <a:off x="3346321" y="548680"/>
            <a:ext cx="2800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СПЕЦИАЛИСТЫ-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КОНСУЛЬТАНТЫ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89173" y="5556417"/>
            <a:ext cx="41866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Профессионализм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, ответственность, целеустремленность, педантичность,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внимательность, скрупулезность, способность обрабатывать большие объемы информации.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321" y="142322"/>
            <a:ext cx="1151090" cy="1464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890" y="179099"/>
            <a:ext cx="1024898" cy="1385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0" t="7684" b="15712"/>
          <a:stretch/>
        </p:blipFill>
        <p:spPr>
          <a:xfrm>
            <a:off x="221062" y="2789277"/>
            <a:ext cx="1998176" cy="1239874"/>
          </a:xfrm>
          <a:prstGeom prst="rect">
            <a:avLst/>
          </a:prstGeom>
        </p:spPr>
      </p:pic>
      <p:pic>
        <p:nvPicPr>
          <p:cNvPr id="21" name="Picture 7" descr="C:\Users\User\Downloads\949830d0-ebe9-4c37-83ce-d043e7c28232.JPG"/>
          <p:cNvPicPr>
            <a:picLocks noChangeAspect="1" noChangeArrowheads="1"/>
          </p:cNvPicPr>
          <p:nvPr/>
        </p:nvPicPr>
        <p:blipFill rotWithShape="1">
          <a:blip r:embed="rId12" cstate="print"/>
          <a:srcRect l="8171" t="5450"/>
          <a:stretch/>
        </p:blipFill>
        <p:spPr bwMode="auto">
          <a:xfrm>
            <a:off x="6800628" y="2670798"/>
            <a:ext cx="2045244" cy="13457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670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504" y="116632"/>
            <a:ext cx="87310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С ДОКУМЕНТАЦИЕЙ, СБОР  И СИСТЕМАТИЗАЦИЯ ДАННЫХ, ЗАПОЛНЕНИЕ И АРХИВИРОВАНИЕ  ЗАЯВЛЕНИЙ, ЖУРНАЛОВ, ОТЧЕТОВ НА БУМАЖНЫХ И ЭЛЕКТРОННЫХ НОСИТЕЛЯХ.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14"/>
          <a:stretch/>
        </p:blipFill>
        <p:spPr>
          <a:xfrm>
            <a:off x="107504" y="1022107"/>
            <a:ext cx="2818043" cy="31919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979304"/>
            <a:ext cx="4100649" cy="235396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287679" y="2280951"/>
            <a:ext cx="622677" cy="19999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86756" y="1630643"/>
            <a:ext cx="565445" cy="25833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099270"/>
            <a:ext cx="3083831" cy="218163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3" t="5436" r="11512" b="10320"/>
          <a:stretch/>
        </p:blipFill>
        <p:spPr>
          <a:xfrm>
            <a:off x="686806" y="3564924"/>
            <a:ext cx="3086587" cy="21056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657" y="4410185"/>
            <a:ext cx="3215398" cy="21435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4" t="9447" r="15930" b="11192"/>
          <a:stretch/>
        </p:blipFill>
        <p:spPr>
          <a:xfrm>
            <a:off x="2051720" y="4475344"/>
            <a:ext cx="2928115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5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1021" y="167209"/>
            <a:ext cx="84969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 ГОДА СРЕДИ </a:t>
            </a:r>
            <a:r>
              <a:rPr lang="ru-RU" sz="2000" b="1" cap="sm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КОНСУЛЬТАЦИОННЫХ ЦЕНТРОВ МЕТОДИЧЕСКОГО </a:t>
            </a:r>
            <a:r>
              <a:rPr lang="ru-RU" sz="2000" b="1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ОБЪЕДИНЕНИЯ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000" b="1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«АССОЦИАЦИЯ КОНСУЛЬТАЦИОННЫХ ЦЕНТРОВ</a:t>
            </a:r>
            <a:r>
              <a:rPr lang="ru-RU" sz="2000" b="1" cap="sm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cap="sm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236" y="1202938"/>
            <a:ext cx="2854494" cy="19338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8" b="11966"/>
          <a:stretch/>
        </p:blipFill>
        <p:spPr>
          <a:xfrm>
            <a:off x="5452807" y="2909775"/>
            <a:ext cx="3309793" cy="17036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" t="30526" r="4086" b="6162"/>
          <a:stretch/>
        </p:blipFill>
        <p:spPr>
          <a:xfrm>
            <a:off x="5255492" y="4731891"/>
            <a:ext cx="3802648" cy="194390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26949" y="5313885"/>
            <a:ext cx="308473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2022-2023  ГОД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«ЛУЧШИЙ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КОНСУЛЬТАНТ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КОНСУЛЬТАЦИОННОГО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ЦЕНТРА/ПУНКТА»</a:t>
            </a:r>
            <a:endParaRPr lang="ru-RU" sz="1600" dirty="0"/>
          </a:p>
        </p:txBody>
      </p:sp>
      <p:pic>
        <p:nvPicPr>
          <p:cNvPr id="3" name="0e7f03899beefcdfcbd1fec17c4d870d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11679" y="1248812"/>
            <a:ext cx="1763612" cy="1763612"/>
          </a:xfrm>
          <a:prstGeom prst="ellipse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36058" y="1662133"/>
            <a:ext cx="13148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ДОО</a:t>
            </a: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Челны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Тукаевского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</a:p>
        </p:txBody>
      </p:sp>
      <p:pic>
        <p:nvPicPr>
          <p:cNvPr id="15" name="0e7f03899beefcdfcbd1fec17c4d870d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11679" y="2999424"/>
            <a:ext cx="1763612" cy="1763612"/>
          </a:xfrm>
          <a:prstGeom prst="ellipse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636059" y="3395607"/>
            <a:ext cx="13148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ДОО</a:t>
            </a: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Челны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Тукаевского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</a:p>
        </p:txBody>
      </p:sp>
      <p:pic>
        <p:nvPicPr>
          <p:cNvPr id="17" name="0e7f03899beefcdfcbd1fec17c4d870d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91880" y="4886218"/>
            <a:ext cx="1763612" cy="1763612"/>
          </a:xfrm>
          <a:prstGeom prst="ellipse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3716259" y="5313885"/>
            <a:ext cx="13148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ДОО</a:t>
            </a: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tt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Челны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Тукаевского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97328" y="3380534"/>
            <a:ext cx="334397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2021 ГОД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«ЛУЧШИЙ КОЛЛЕКТИВ 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КОНСУЛЬТАНТОВ КОНСУЛЬТАЦИОННОГО ЦЕНТРА»</a:t>
            </a:r>
            <a:endParaRPr lang="ru-RU" sz="16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4423" y="1484784"/>
            <a:ext cx="350210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tt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ЛУЧШАЯ </a:t>
            </a:r>
            <a:r>
              <a:rPr lang="tt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КОНСУЛЬТАЦИОННОГО</a:t>
            </a:r>
          </a:p>
          <a:p>
            <a:pPr algn="ctr"/>
            <a:r>
              <a:rPr lang="tt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ПРИ ОБРАЗОВАТЕЛЬНОЙ </a:t>
            </a:r>
            <a:r>
              <a:rPr lang="tt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86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51"/>
          <a:stretch/>
        </p:blipFill>
        <p:spPr>
          <a:xfrm>
            <a:off x="198697" y="3879567"/>
            <a:ext cx="2481673" cy="26387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1" t="13082" r="6226" b="8554"/>
          <a:stretch/>
        </p:blipFill>
        <p:spPr>
          <a:xfrm>
            <a:off x="6871657" y="3974935"/>
            <a:ext cx="1943291" cy="25434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078" y="1188280"/>
            <a:ext cx="1966209" cy="31768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443" y="1603754"/>
            <a:ext cx="2172759" cy="1629569"/>
          </a:xfrm>
          <a:prstGeom prst="rect">
            <a:avLst/>
          </a:prstGeom>
        </p:spPr>
      </p:pic>
      <p:pic>
        <p:nvPicPr>
          <p:cNvPr id="12290" name="Picture 2" descr="D:\Мои документы\Мониторинг\PHOTO-2022-11-06-13-20-4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31" y="1603754"/>
            <a:ext cx="2255332" cy="169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19044" y="188640"/>
            <a:ext cx="86954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b="1" dirty="0">
                <a:latin typeface="Times New Roman" pitchFamily="18" charset="0"/>
                <a:cs typeface="Times New Roman" pitchFamily="18" charset="0"/>
              </a:rPr>
              <a:t>ИНФОРМАЦИОННАЯ 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КАМПАНИЯ ДЕЯТЕЛЬНОСТИ КОНСУЛЬТАЦИОННОГО ЦЕНТРА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ПРОФЕССИЯ-РОДИТЕЛИ!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НА БАЗЕ БОЛЕЕ 30 СЕТЕВЫХ ПАРТНЕРОВ И УЧРЕЖДЕНИЙ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ГОРОДА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 НАБЕРЕЖНЫЕ ЧЕЛНЫ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8" descr="C:\Users\User\Downloads\5b1f6daf-5fb9-44cc-83c3-aae47652f75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35380" y="3879567"/>
            <a:ext cx="3743923" cy="2562247"/>
          </a:xfrm>
          <a:prstGeom prst="rect">
            <a:avLst/>
          </a:prstGeom>
          <a:noFill/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7" t="12524" r="14470" b="6000"/>
          <a:stretch/>
        </p:blipFill>
        <p:spPr>
          <a:xfrm rot="16200000">
            <a:off x="-37447" y="1541311"/>
            <a:ext cx="2397782" cy="181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4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4624"/>
            <a:ext cx="7488832" cy="79208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2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МОБИЛЬНЫЕ ИНФОРМАЦИОННЫЕ </a:t>
            </a:r>
            <a:br>
              <a:rPr lang="ru-RU" sz="2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ВЫЕЗДНЫЕ БРИГАДЫ</a:t>
            </a:r>
          </a:p>
        </p:txBody>
      </p:sp>
      <p:pic>
        <p:nvPicPr>
          <p:cNvPr id="7170" name="Picture 2" descr="C:\Users\Андрей\Downloads\28f728d3-308b-4917-9ba5-a82f531ffeb2.JPG"/>
          <p:cNvPicPr>
            <a:picLocks noChangeAspect="1" noChangeArrowheads="1"/>
          </p:cNvPicPr>
          <p:nvPr/>
        </p:nvPicPr>
        <p:blipFill>
          <a:blip r:embed="rId2" cstate="print"/>
          <a:srcRect l="14041" t="8614" r="15214" b="24913"/>
          <a:stretch>
            <a:fillRect/>
          </a:stretch>
        </p:blipFill>
        <p:spPr bwMode="auto">
          <a:xfrm>
            <a:off x="4788941" y="3871994"/>
            <a:ext cx="3838595" cy="2699415"/>
          </a:xfrm>
          <a:prstGeom prst="rect">
            <a:avLst/>
          </a:prstGeom>
          <a:noFill/>
        </p:spPr>
      </p:pic>
      <p:pic>
        <p:nvPicPr>
          <p:cNvPr id="6147" name="Picture 3" descr="C:\Users\User\Downloads\ffdcfc5d-f897-443c-a344-9786178c3a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052736"/>
            <a:ext cx="1981031" cy="2648272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64" r="13585" b="8429"/>
          <a:stretch/>
        </p:blipFill>
        <p:spPr>
          <a:xfrm>
            <a:off x="827584" y="1052736"/>
            <a:ext cx="4248472" cy="26993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43" y="3871994"/>
            <a:ext cx="4352483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7811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382201" y="273983"/>
            <a:ext cx="4436205" cy="136815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РАБОТЫ 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 Консультационного Центра “ПРОФЕССИЯ-РОДИТЕЛИ!”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консультационных центров организаций-партнеров.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с одним вырезанным углом 2"/>
          <p:cNvSpPr/>
          <p:nvPr/>
        </p:nvSpPr>
        <p:spPr>
          <a:xfrm>
            <a:off x="341475" y="1925432"/>
            <a:ext cx="1926269" cy="1154387"/>
          </a:xfrm>
          <a:prstGeom prst="snip1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 организации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Автозаводского района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с одним вырезанным углом 3"/>
          <p:cNvSpPr/>
          <p:nvPr/>
        </p:nvSpPr>
        <p:spPr>
          <a:xfrm>
            <a:off x="2501768" y="1925432"/>
            <a:ext cx="1897911" cy="1170942"/>
          </a:xfrm>
          <a:prstGeom prst="snip1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организации </a:t>
            </a:r>
            <a:r>
              <a:rPr lang="tt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Центрального района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одним вырезанным углом 4"/>
          <p:cNvSpPr/>
          <p:nvPr/>
        </p:nvSpPr>
        <p:spPr>
          <a:xfrm>
            <a:off x="4623492" y="1902895"/>
            <a:ext cx="1955276" cy="1240047"/>
          </a:xfrm>
          <a:prstGeom prst="snip1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1300" dirty="0">
                <a:solidFill>
                  <a:schemeClr val="tx1"/>
                </a:solidFill>
              </a:rPr>
              <a:t>Образовательные организации районов</a:t>
            </a:r>
            <a:endParaRPr lang="ru-RU" sz="1300" dirty="0">
              <a:solidFill>
                <a:schemeClr val="tx1"/>
              </a:solidFill>
            </a:endParaRPr>
          </a:p>
          <a:p>
            <a:pPr algn="ctr"/>
            <a:r>
              <a:rPr lang="tt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Комсомольского, 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Тукаевского районов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t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(Замелекесья, </a:t>
            </a:r>
            <a:r>
              <a:rPr lang="tt-RU" sz="900" dirty="0">
                <a:solidFill>
                  <a:schemeClr val="tx1"/>
                </a:solidFill>
              </a:rPr>
              <a:t>ЗЯБ, ГЭС)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277463" y="3079819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3456553" y="2992225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627612" y="3514907"/>
            <a:ext cx="1351594" cy="10521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СРЕДА</a:t>
            </a:r>
          </a:p>
        </p:txBody>
      </p:sp>
      <p:sp>
        <p:nvSpPr>
          <p:cNvPr id="14" name="Овал 13"/>
          <p:cNvSpPr/>
          <p:nvPr/>
        </p:nvSpPr>
        <p:spPr>
          <a:xfrm>
            <a:off x="2834835" y="3427633"/>
            <a:ext cx="1311146" cy="10687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ЧЕТВЕРГ</a:t>
            </a:r>
          </a:p>
        </p:txBody>
      </p:sp>
      <p:sp>
        <p:nvSpPr>
          <p:cNvPr id="15" name="Овал 14"/>
          <p:cNvSpPr/>
          <p:nvPr/>
        </p:nvSpPr>
        <p:spPr>
          <a:xfrm>
            <a:off x="4834572" y="3410912"/>
            <a:ext cx="1348619" cy="11156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ПЯТНИЦА</a:t>
            </a:r>
          </a:p>
        </p:txBody>
      </p:sp>
      <p:sp>
        <p:nvSpPr>
          <p:cNvPr id="16" name="Прямоугольник с одним вырезанным углом 15"/>
          <p:cNvSpPr/>
          <p:nvPr/>
        </p:nvSpPr>
        <p:spPr>
          <a:xfrm>
            <a:off x="6818406" y="1902896"/>
            <a:ext cx="1872591" cy="1253690"/>
          </a:xfrm>
          <a:prstGeom prst="snip1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№95 “Балкыш” 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tt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Организации-партнеры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7769872" y="3117329"/>
            <a:ext cx="0" cy="2538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вал 19"/>
          <p:cNvSpPr/>
          <p:nvPr/>
        </p:nvSpPr>
        <p:spPr>
          <a:xfrm>
            <a:off x="7086790" y="3413882"/>
            <a:ext cx="1366163" cy="11407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СУББОТА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845610" y="4470469"/>
            <a:ext cx="232918" cy="383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545485" y="4473440"/>
            <a:ext cx="288032" cy="361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2960873" y="4438125"/>
            <a:ext cx="232918" cy="383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3702193" y="4470469"/>
            <a:ext cx="288032" cy="361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825264" y="4526564"/>
            <a:ext cx="288032" cy="361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4901303" y="4511278"/>
            <a:ext cx="232918" cy="383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7506884" y="4524378"/>
            <a:ext cx="232918" cy="383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219890" y="4821492"/>
            <a:ext cx="909272" cy="86588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t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13.0</a:t>
            </a:r>
            <a:r>
              <a:rPr lang="tt-RU" sz="1200" b="1" dirty="0">
                <a:solidFill>
                  <a:schemeClr val="tx1"/>
                </a:solidFill>
              </a:rPr>
              <a:t>0 -</a:t>
            </a:r>
          </a:p>
          <a:p>
            <a:r>
              <a:rPr lang="tt-RU" sz="1200" b="1" dirty="0">
                <a:solidFill>
                  <a:schemeClr val="tx1"/>
                </a:solidFill>
              </a:rPr>
              <a:t>14.30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1277463" y="4813196"/>
            <a:ext cx="909272" cy="86588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t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14.3</a:t>
            </a:r>
            <a:r>
              <a:rPr lang="tt-RU" sz="1200" b="1" dirty="0">
                <a:solidFill>
                  <a:schemeClr val="tx1"/>
                </a:solidFill>
              </a:rPr>
              <a:t>0 -</a:t>
            </a:r>
          </a:p>
          <a:p>
            <a:r>
              <a:rPr lang="tt-RU" sz="1200" b="1" dirty="0">
                <a:solidFill>
                  <a:schemeClr val="tx1"/>
                </a:solidFill>
              </a:rPr>
              <a:t>19.00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4" name="Овал 43"/>
          <p:cNvSpPr/>
          <p:nvPr/>
        </p:nvSpPr>
        <p:spPr>
          <a:xfrm>
            <a:off x="2382201" y="4832921"/>
            <a:ext cx="909272" cy="86588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t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13.0</a:t>
            </a:r>
            <a:r>
              <a:rPr lang="tt-RU" sz="1200" b="1" dirty="0">
                <a:solidFill>
                  <a:schemeClr val="tx1"/>
                </a:solidFill>
              </a:rPr>
              <a:t>0 -</a:t>
            </a:r>
          </a:p>
          <a:p>
            <a:r>
              <a:rPr lang="tt-RU" sz="1200" b="1" dirty="0">
                <a:solidFill>
                  <a:schemeClr val="tx1"/>
                </a:solidFill>
              </a:rPr>
              <a:t>14.30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5" name="Овал 44"/>
          <p:cNvSpPr/>
          <p:nvPr/>
        </p:nvSpPr>
        <p:spPr>
          <a:xfrm>
            <a:off x="3490408" y="4853836"/>
            <a:ext cx="909272" cy="86588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t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14.3</a:t>
            </a:r>
            <a:r>
              <a:rPr lang="tt-RU" sz="1200" b="1" dirty="0">
                <a:solidFill>
                  <a:schemeClr val="tx1"/>
                </a:solidFill>
              </a:rPr>
              <a:t>0 -</a:t>
            </a:r>
          </a:p>
          <a:p>
            <a:r>
              <a:rPr lang="tt-RU" sz="1200" b="1" dirty="0">
                <a:solidFill>
                  <a:schemeClr val="tx1"/>
                </a:solidFill>
              </a:rPr>
              <a:t>19.00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4463094" y="4849910"/>
            <a:ext cx="909272" cy="86588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t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13.0</a:t>
            </a:r>
            <a:r>
              <a:rPr lang="tt-RU" sz="1200" b="1" dirty="0">
                <a:solidFill>
                  <a:schemeClr val="tx1"/>
                </a:solidFill>
              </a:rPr>
              <a:t>0 -</a:t>
            </a:r>
          </a:p>
          <a:p>
            <a:r>
              <a:rPr lang="tt-RU" sz="1200" b="1" dirty="0">
                <a:solidFill>
                  <a:schemeClr val="tx1"/>
                </a:solidFill>
              </a:rPr>
              <a:t>14.30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7" name="Овал 46"/>
          <p:cNvSpPr/>
          <p:nvPr/>
        </p:nvSpPr>
        <p:spPr>
          <a:xfrm>
            <a:off x="5553467" y="4887437"/>
            <a:ext cx="909272" cy="86588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t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14.3</a:t>
            </a:r>
            <a:r>
              <a:rPr lang="tt-RU" sz="1200" b="1" dirty="0">
                <a:solidFill>
                  <a:schemeClr val="tx1"/>
                </a:solidFill>
              </a:rPr>
              <a:t>0 -</a:t>
            </a:r>
          </a:p>
          <a:p>
            <a:r>
              <a:rPr lang="tt-RU" sz="1200" b="1" dirty="0">
                <a:solidFill>
                  <a:schemeClr val="tx1"/>
                </a:solidFill>
              </a:rPr>
              <a:t>19.00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8" name="Овал 47"/>
          <p:cNvSpPr/>
          <p:nvPr/>
        </p:nvSpPr>
        <p:spPr>
          <a:xfrm>
            <a:off x="6939517" y="4894645"/>
            <a:ext cx="909272" cy="86588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t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09.0</a:t>
            </a:r>
            <a:r>
              <a:rPr lang="tt-RU" sz="1200" b="1" dirty="0">
                <a:solidFill>
                  <a:schemeClr val="tx1"/>
                </a:solidFill>
              </a:rPr>
              <a:t>0 -</a:t>
            </a:r>
          </a:p>
          <a:p>
            <a:r>
              <a:rPr lang="tt-RU" sz="1200" b="1" dirty="0">
                <a:solidFill>
                  <a:schemeClr val="tx1"/>
                </a:solidFill>
              </a:rPr>
              <a:t>15.00</a:t>
            </a:r>
            <a:endParaRPr lang="ru-RU" sz="1200" dirty="0">
              <a:solidFill>
                <a:schemeClr val="tx1"/>
              </a:solidFill>
            </a:endParaRPr>
          </a:p>
        </p:txBody>
      </p:sp>
      <p:graphicFrame>
        <p:nvGraphicFramePr>
          <p:cNvPr id="53" name="Таблица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267649"/>
              </p:ext>
            </p:extLst>
          </p:nvPr>
        </p:nvGraphicFramePr>
        <p:xfrm>
          <a:off x="386366" y="6021287"/>
          <a:ext cx="3027179" cy="655563"/>
        </p:xfrm>
        <a:graphic>
          <a:graphicData uri="http://schemas.openxmlformats.org/drawingml/2006/table">
            <a:tbl>
              <a:tblPr firstRow="1" firstCol="1" bandRow="1"/>
              <a:tblGrid>
                <a:gridCol w="3027179">
                  <a:extLst>
                    <a:ext uri="{9D8B030D-6E8A-4147-A177-3AD203B41FA5}">
                      <a16:colId xmlns="" xmlns:a16="http://schemas.microsoft.com/office/drawing/2014/main" val="1055816876"/>
                    </a:ext>
                  </a:extLst>
                </a:gridCol>
              </a:tblGrid>
              <a:tr h="6555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ПРАКТИЧЕСКИЕ ЗАНЯТИЯ</a:t>
                      </a:r>
                      <a:r>
                        <a:rPr lang="tt-RU" sz="1200" b="1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t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 КОНСУЛЬТАНТОВ КЦ ПАРТНЕРА</a:t>
                      </a:r>
                    </a:p>
                  </a:txBody>
                  <a:tcPr marL="55732" marR="55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28816162"/>
                  </a:ext>
                </a:extLst>
              </a:tr>
            </a:tbl>
          </a:graphicData>
        </a:graphic>
      </p:graphicFrame>
      <p:pic>
        <p:nvPicPr>
          <p:cNvPr id="56" name="Picture 2" descr="G:\Новая папка\колесо лого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9882"/>
            <a:ext cx="1581980" cy="1499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7" name="Таблица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154433"/>
              </p:ext>
            </p:extLst>
          </p:nvPr>
        </p:nvGraphicFramePr>
        <p:xfrm>
          <a:off x="4725743" y="6021287"/>
          <a:ext cx="3374649" cy="639592"/>
        </p:xfrm>
        <a:graphic>
          <a:graphicData uri="http://schemas.openxmlformats.org/drawingml/2006/table">
            <a:tbl>
              <a:tblPr firstRow="1" firstCol="1" bandRow="1"/>
              <a:tblGrid>
                <a:gridCol w="3374649">
                  <a:extLst>
                    <a:ext uri="{9D8B030D-6E8A-4147-A177-3AD203B41FA5}">
                      <a16:colId xmlns="" xmlns:a16="http://schemas.microsoft.com/office/drawing/2014/main" val="1055816876"/>
                    </a:ext>
                  </a:extLst>
                </a:gridCol>
              </a:tblGrid>
              <a:tr h="639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tt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КОНСУЛЬТИРОВАНИЕ РОДИТЕЛЕЙ (ЗАКОННЫХ ПРЕДСТАВИТЕЛЕЙ)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32" marR="557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28816162"/>
                  </a:ext>
                </a:extLst>
              </a:tr>
            </a:tbl>
          </a:graphicData>
        </a:graphic>
      </p:graphicFrame>
      <p:cxnSp>
        <p:nvCxnSpPr>
          <p:cNvPr id="61" name="Прямая со стрелкой 60"/>
          <p:cNvCxnSpPr>
            <a:stCxn id="35" idx="4"/>
          </p:cNvCxnSpPr>
          <p:nvPr/>
        </p:nvCxnSpPr>
        <p:spPr>
          <a:xfrm>
            <a:off x="674526" y="5687373"/>
            <a:ext cx="454636" cy="3053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stCxn id="43" idx="5"/>
          </p:cNvCxnSpPr>
          <p:nvPr/>
        </p:nvCxnSpPr>
        <p:spPr>
          <a:xfrm>
            <a:off x="2053575" y="5552272"/>
            <a:ext cx="2545040" cy="7880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>
            <a:stCxn id="44" idx="3"/>
          </p:cNvCxnSpPr>
          <p:nvPr/>
        </p:nvCxnSpPr>
        <p:spPr>
          <a:xfrm flipH="1">
            <a:off x="2167505" y="5571997"/>
            <a:ext cx="347856" cy="4206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>
            <a:stCxn id="45" idx="5"/>
          </p:cNvCxnSpPr>
          <p:nvPr/>
        </p:nvCxnSpPr>
        <p:spPr>
          <a:xfrm>
            <a:off x="4266520" y="5592912"/>
            <a:ext cx="634783" cy="399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>
            <a:stCxn id="46" idx="3"/>
          </p:cNvCxnSpPr>
          <p:nvPr/>
        </p:nvCxnSpPr>
        <p:spPr>
          <a:xfrm flipH="1">
            <a:off x="3446908" y="5588986"/>
            <a:ext cx="1149346" cy="6837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>
            <a:stCxn id="47" idx="4"/>
          </p:cNvCxnSpPr>
          <p:nvPr/>
        </p:nvCxnSpPr>
        <p:spPr>
          <a:xfrm flipH="1">
            <a:off x="5601129" y="5753318"/>
            <a:ext cx="406974" cy="177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>
            <a:stCxn id="48" idx="3"/>
          </p:cNvCxnSpPr>
          <p:nvPr/>
        </p:nvCxnSpPr>
        <p:spPr>
          <a:xfrm flipH="1">
            <a:off x="6818406" y="5633721"/>
            <a:ext cx="254271" cy="297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 flipH="1">
            <a:off x="5569456" y="3103415"/>
            <a:ext cx="28817" cy="5199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55"/>
          <a:stretch/>
        </p:blipFill>
        <p:spPr>
          <a:xfrm>
            <a:off x="7039087" y="453008"/>
            <a:ext cx="1888544" cy="159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079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C:\Users\Андрей\Downloads\dafeee94-a778-4cf3-aaf2-cd76b70ea58b.JPG"/>
          <p:cNvPicPr>
            <a:picLocks noChangeAspect="1" noChangeArrowheads="1"/>
          </p:cNvPicPr>
          <p:nvPr/>
        </p:nvPicPr>
        <p:blipFill>
          <a:blip r:embed="rId2" cstate="print"/>
          <a:srcRect r="-2910" b="20000"/>
          <a:stretch>
            <a:fillRect/>
          </a:stretch>
        </p:blipFill>
        <p:spPr bwMode="auto">
          <a:xfrm>
            <a:off x="611560" y="1475929"/>
            <a:ext cx="3960440" cy="2304256"/>
          </a:xfrm>
          <a:prstGeom prst="rect">
            <a:avLst/>
          </a:prstGeom>
          <a:noFill/>
        </p:spPr>
      </p:pic>
      <p:pic>
        <p:nvPicPr>
          <p:cNvPr id="7170" name="Picture 2" descr="C:\Users\User\Downloads\846ff2eb-32e6-4787-8d74-4f4cd9e1e0e5.JPG"/>
          <p:cNvPicPr>
            <a:picLocks noChangeAspect="1" noChangeArrowheads="1"/>
          </p:cNvPicPr>
          <p:nvPr/>
        </p:nvPicPr>
        <p:blipFill>
          <a:blip r:embed="rId3" cstate="print"/>
          <a:srcRect t="31049" r="489" b="12571"/>
          <a:stretch>
            <a:fillRect/>
          </a:stretch>
        </p:blipFill>
        <p:spPr bwMode="auto">
          <a:xfrm>
            <a:off x="1115616" y="3933921"/>
            <a:ext cx="6558110" cy="2780928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95536" y="188913"/>
            <a:ext cx="8561634" cy="1143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dk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25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СЕМИНАР –ПРАКТИКУМ </a:t>
            </a:r>
          </a:p>
          <a:p>
            <a:pPr marL="0" indent="0" algn="ctr">
              <a:buFont typeface="Georgia" pitchFamily="18" charset="0"/>
              <a:buNone/>
            </a:pPr>
            <a:r>
              <a:rPr lang="ru-RU" sz="25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Взаимодействие специалистов консультационного центра с родителями, волонтерами-студентами»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482" y="1438361"/>
            <a:ext cx="3569087" cy="2379391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188913"/>
            <a:ext cx="8561634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5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СОВЕЩАНИЕ – КОНСУЛЬТАЦИЯ </a:t>
            </a:r>
            <a:br>
              <a:rPr lang="ru-RU" sz="25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5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Организация информационного поля по проекту «ПРОФЕССИЯ-РОДИТЕЛИ!»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459577"/>
            <a:ext cx="3062147" cy="20414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4" t="-3300" b="16696"/>
          <a:stretch/>
        </p:blipFill>
        <p:spPr>
          <a:xfrm>
            <a:off x="395536" y="1340768"/>
            <a:ext cx="4248472" cy="30434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745034"/>
            <a:ext cx="4405179" cy="29367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28"/>
          <a:stretch/>
        </p:blipFill>
        <p:spPr>
          <a:xfrm>
            <a:off x="595065" y="4560817"/>
            <a:ext cx="3347864" cy="212100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45211" y="0"/>
            <a:ext cx="8229600" cy="85010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small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ШКОЛА КОНСУЛЬТАНТА. </a:t>
            </a:r>
            <a:br>
              <a:rPr kumimoji="0" lang="ru-RU" sz="2800" b="1" i="0" u="none" strike="noStrike" kern="1200" cap="small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800" b="1" i="0" u="none" strike="noStrike" kern="1200" cap="small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СТАТЬ КОНСУЛЬТАНТОМ?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7" y="1082865"/>
            <a:ext cx="3778524" cy="25190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3861048"/>
            <a:ext cx="2032322" cy="28096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011" y="3927870"/>
            <a:ext cx="1940463" cy="27428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44" y="3867907"/>
            <a:ext cx="4114794" cy="27431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" t="12855" b="16674"/>
          <a:stretch/>
        </p:blipFill>
        <p:spPr>
          <a:xfrm>
            <a:off x="3908041" y="997534"/>
            <a:ext cx="5187620" cy="259177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701456889"/>
              </p:ext>
            </p:extLst>
          </p:nvPr>
        </p:nvGraphicFramePr>
        <p:xfrm>
          <a:off x="255512" y="1052736"/>
          <a:ext cx="8782980" cy="5374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9512" y="27422"/>
            <a:ext cx="8820472" cy="65864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ИЗУЧЕНИЯ СПРОСА ПОТРЕБНОСТЕЙ СЕМЕЙ,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ИМЕЮЩИХ ДЕТЕЙ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КОНСУЛЬТАТИВЫЕ УСЛУГИ И ПУТЬ ПОЛУЧЕНИЯ УСЛУГИ.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282"/>
            <a:ext cx="8185602" cy="150020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КОНСУЛЬТАЦИОННЫХ ЦЕНТРОВ ЯВЛЯЮТСЯ УЧАСТНИКАМИ ОБРАЗОВАТЕЛЬНЫХ МЕРОПРИЯТИЙ РАЗЛИЧНОГО УРОВНЯ. КОНСУЛЬТАЦИОННЫЙ ЦЕНТР «ПРОФЕССИЯ РОДИТЕЛИ!» РЕГУЛЯРНО ПРОВОДИТ ОБУЧАЮЩИЕ МЕРОПРИЯТИЯ ДЛЯ ПЕДАГОГОВ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579948"/>
            <a:ext cx="1920906" cy="27637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580003"/>
            <a:ext cx="1947691" cy="27834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237248"/>
            <a:ext cx="3635896" cy="25535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89" y="4343689"/>
            <a:ext cx="3384376" cy="24215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579948"/>
            <a:ext cx="1950459" cy="276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484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1"/>
            <a:ext cx="7200800" cy="101317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ОСВЕЩЕНИЕ КОНСУЛЬТАЦИОННОГО ЦЕНТРА «ПРОФЕССИЯ-РОДИТЕЛИ!»  В СРЕДСТВАХ МАССОВОЙ ИНФОРМАЦИИ (ТВ ЧЕЛНЫ, ТРК ЭФИР)</a:t>
            </a:r>
            <a:endParaRPr lang="ru-RU" sz="3200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40" y="3843456"/>
            <a:ext cx="3874479" cy="2905859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60032" y="1224242"/>
            <a:ext cx="3880840" cy="2422281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8" t="13793" r="31135" b="9792"/>
          <a:stretch/>
        </p:blipFill>
        <p:spPr bwMode="auto">
          <a:xfrm>
            <a:off x="179512" y="1224242"/>
            <a:ext cx="4286119" cy="263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43456"/>
            <a:ext cx="4355976" cy="291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87669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614509" y="116631"/>
            <a:ext cx="7777046" cy="104705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 anchorCtr="0">
            <a:normAutofit fontScale="25000" lnSpcReduction="20000"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dk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4509" y="0"/>
            <a:ext cx="827797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НОВОМУ </a:t>
            </a: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ПРОЕКТУ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КОНСУЛЬТИРОВАНИЕ, ПЕДАГОГИЧЕСКОЕ ПРОСВЕЩЕНИЕ СЕМЬИ: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2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2825" y="5445224"/>
            <a:ext cx="81009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 </a:t>
            </a:r>
            <a:endParaRPr lang="ru-RU" sz="2400" dirty="0"/>
          </a:p>
          <a:p>
            <a:pPr algn="ctr"/>
            <a:r>
              <a:rPr lang="ru-RU" sz="4800" b="1" dirty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</a:rPr>
              <a:t>Б</a:t>
            </a:r>
            <a:r>
              <a:rPr lang="ru-RU" sz="4800" b="1" dirty="0">
                <a:latin typeface="Bookman Old Style" pitchFamily="18" charset="0"/>
              </a:rPr>
              <a:t> </a:t>
            </a:r>
            <a:r>
              <a:rPr lang="ru-RU" sz="4800" b="1" dirty="0">
                <a:solidFill>
                  <a:srgbClr val="0070C0"/>
                </a:solidFill>
                <a:latin typeface="Bookman Old Style" pitchFamily="18" charset="0"/>
              </a:rPr>
              <a:t>Р</a:t>
            </a:r>
            <a:r>
              <a:rPr lang="ru-RU" sz="4800" b="1" dirty="0">
                <a:latin typeface="Bookman Old Style" pitchFamily="18" charset="0"/>
              </a:rPr>
              <a:t> </a:t>
            </a:r>
            <a:r>
              <a:rPr lang="ru-RU" sz="4800" b="1" dirty="0">
                <a:solidFill>
                  <a:srgbClr val="00B050"/>
                </a:solidFill>
                <a:latin typeface="Bookman Old Style" pitchFamily="18" charset="0"/>
              </a:rPr>
              <a:t>А</a:t>
            </a:r>
            <a:r>
              <a:rPr lang="ru-RU" sz="4800" b="1" dirty="0">
                <a:latin typeface="Bookman Old Style" pitchFamily="18" charset="0"/>
              </a:rPr>
              <a:t> </a:t>
            </a:r>
            <a:r>
              <a:rPr lang="ru-RU" sz="4800" b="1" dirty="0">
                <a:solidFill>
                  <a:srgbClr val="7030A0"/>
                </a:solidFill>
                <a:latin typeface="Bookman Old Style" pitchFamily="18" charset="0"/>
              </a:rPr>
              <a:t>В</a:t>
            </a:r>
            <a:r>
              <a:rPr lang="ru-RU" sz="4800" b="1" dirty="0">
                <a:latin typeface="Bookman Old Style" pitchFamily="18" charset="0"/>
              </a:rPr>
              <a:t> </a:t>
            </a:r>
            <a:r>
              <a:rPr lang="ru-RU" sz="4800" b="1" dirty="0">
                <a:solidFill>
                  <a:srgbClr val="FFC000"/>
                </a:solidFill>
                <a:latin typeface="Bookman Old Style" pitchFamily="18" charset="0"/>
              </a:rPr>
              <a:t>О</a:t>
            </a:r>
            <a:r>
              <a:rPr lang="ru-RU" sz="4800" b="1" dirty="0">
                <a:solidFill>
                  <a:srgbClr val="0070C0"/>
                </a:solidFill>
                <a:latin typeface="Bookman Old Style" pitchFamily="18" charset="0"/>
              </a:rPr>
              <a:t>!</a:t>
            </a:r>
            <a:endParaRPr lang="ru-RU" sz="4800" dirty="0">
              <a:solidFill>
                <a:srgbClr val="0070C0"/>
              </a:solidFill>
              <a:latin typeface="Bookman Old Style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" r="8514" b="5840"/>
          <a:stretch/>
        </p:blipFill>
        <p:spPr>
          <a:xfrm>
            <a:off x="1475656" y="1243872"/>
            <a:ext cx="6367964" cy="448938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691" y="3717032"/>
            <a:ext cx="37799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ул. </a:t>
            </a:r>
            <a:r>
              <a:rPr lang="ru-RU" altLang="ru-RU" sz="2000" b="1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Ахметшина</a:t>
            </a: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дом 113 (58/01)</a:t>
            </a:r>
            <a:endParaRPr lang="ru-RU" alt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остановка: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трамвай «Рынок Южный»</a:t>
            </a:r>
            <a:endParaRPr lang="ru-RU" alt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автобус «60 комплекс»</a:t>
            </a:r>
            <a:endParaRPr lang="ru-RU" alt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ПИШИТЕ!</a:t>
            </a:r>
            <a:r>
              <a:rPr lang="en-US" altLang="ru-RU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altLang="ru-RU" sz="2000" b="1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</a:t>
            </a: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en-US" altLang="ru-RU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mail</a:t>
            </a: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 </a:t>
            </a:r>
            <a:r>
              <a:rPr lang="en-US" altLang="ru-RU" sz="2000" b="1" u="sng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balkishrip</a:t>
            </a:r>
            <a:r>
              <a:rPr lang="ru-RU" altLang="ru-RU" sz="2000" b="1" u="sng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@</a:t>
            </a:r>
            <a:r>
              <a:rPr lang="en-US" altLang="ru-RU" sz="2000" b="1" u="sng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mail</a:t>
            </a:r>
            <a:r>
              <a:rPr lang="ru-RU" altLang="ru-RU" sz="2000" b="1" u="sng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en-US" altLang="ru-RU" sz="2000" b="1" u="sng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</a:t>
            </a:r>
            <a:endParaRPr lang="ru-RU" alt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t-RU" altLang="ru-RU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ЗВОНИТЕ!</a:t>
            </a:r>
            <a:endParaRPr lang="ru-RU" altLang="ru-RU" sz="2000" b="1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телефон: 8 (8552) 58-90-38</a:t>
            </a:r>
            <a:endParaRPr lang="ru-RU" alt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dirty="0"/>
          </a:p>
        </p:txBody>
      </p:sp>
      <p:pic>
        <p:nvPicPr>
          <p:cNvPr id="21" name="Рисунок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55977"/>
            <a:ext cx="3384376" cy="215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Описание: F:\ПРОФЕССИЯ-РОДИТЕЛИ 2021\np-1280-banner_to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930"/>
            <a:ext cx="9144000" cy="1294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58366"/>
            <a:ext cx="4032448" cy="527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85795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3464</TotalTime>
  <Words>2680</Words>
  <Application>Microsoft Office PowerPoint</Application>
  <PresentationFormat>Экран (4:3)</PresentationFormat>
  <Paragraphs>443</Paragraphs>
  <Slides>42</Slides>
  <Notes>1</Notes>
  <HiddenSlides>0</HiddenSlides>
  <MMClips>3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42</vt:i4>
      </vt:variant>
    </vt:vector>
  </HeadingPairs>
  <TitlesOfParts>
    <vt:vector size="45" baseType="lpstr">
      <vt:lpstr>Воздушный поток</vt:lpstr>
      <vt:lpstr>Picture</vt:lpstr>
      <vt:lpstr>Слайд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ИНФОРМАЦИОННЫЕ РЕСУРСЫ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МОБИЛЬНЫЕ ИНФОРМАЦИОННЫЕ  ВЫЕЗДНЫЕ БРИГАДЫ</vt:lpstr>
      <vt:lpstr>Презентация PowerPoint</vt:lpstr>
      <vt:lpstr>Презентация PowerPoint</vt:lpstr>
      <vt:lpstr>СОВЕЩАНИЕ – КОНСУЛЬТАЦИЯ  «Организация информационного поля по проекту «ПРОФЕССИЯ-РОДИТЕЛИ!»</vt:lpstr>
      <vt:lpstr>Презентация PowerPoint</vt:lpstr>
      <vt:lpstr>Презентация PowerPoint</vt:lpstr>
      <vt:lpstr>СПЕЦИАЛИСТЫ КОНСУЛЬТАЦИОННЫХ ЦЕНТРОВ ЯВЛЯЮТСЯ УЧАСТНИКАМИ ОБРАЗОВАТЕЛЬНЫХ МЕРОПРИЯТИЙ РАЗЛИЧНОГО УРОВНЯ. КОНСУЛЬТАЦИОННЫЙ ЦЕНТР «ПРОФЕССИЯ РОДИТЕЛИ!» РЕГУЛЯРНО ПРОВОДИТ ОБУЧАЮЩИЕ МЕРОПРИЯТИЯ ДЛЯ ПЕДАГОГОВ</vt:lpstr>
      <vt:lpstr>ОСВЕЩЕНИЕ КОНСУЛЬТАЦИОННОГО ЦЕНТРА «ПРОФЕССИЯ-РОДИТЕЛИ!»  В СРЕДСТВАХ МАССОВОЙ ИНФОРМАЦИИ (ТВ ЧЕЛНЫ, ТРК ЭФИР)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User</cp:lastModifiedBy>
  <cp:revision>232</cp:revision>
  <cp:lastPrinted>2021-05-18T11:12:11Z</cp:lastPrinted>
  <dcterms:created xsi:type="dcterms:W3CDTF">2021-04-14T14:15:38Z</dcterms:created>
  <dcterms:modified xsi:type="dcterms:W3CDTF">2023-06-14T07:58:25Z</dcterms:modified>
</cp:coreProperties>
</file>